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67" r:id="rId3"/>
    <p:sldId id="268" r:id="rId4"/>
    <p:sldId id="271" r:id="rId5"/>
    <p:sldId id="272" r:id="rId6"/>
    <p:sldId id="269" r:id="rId7"/>
    <p:sldId id="270" r:id="rId8"/>
    <p:sldId id="280" r:id="rId9"/>
    <p:sldId id="274" r:id="rId10"/>
    <p:sldId id="256" r:id="rId11"/>
    <p:sldId id="273" r:id="rId12"/>
    <p:sldId id="276" r:id="rId13"/>
    <p:sldId id="282" r:id="rId14"/>
    <p:sldId id="284" r:id="rId15"/>
    <p:sldId id="283" r:id="rId16"/>
    <p:sldId id="279" r:id="rId17"/>
    <p:sldId id="277" r:id="rId18"/>
    <p:sldId id="263" r:id="rId19"/>
    <p:sldId id="264" r:id="rId20"/>
    <p:sldId id="261" r:id="rId21"/>
    <p:sldId id="278" r:id="rId22"/>
    <p:sldId id="266" r:id="rId23"/>
    <p:sldId id="265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1d51df9180450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3487" autoAdjust="0"/>
  </p:normalViewPr>
  <p:slideViewPr>
    <p:cSldViewPr snapToGrid="0">
      <p:cViewPr varScale="1">
        <p:scale>
          <a:sx n="57" d="100"/>
          <a:sy n="57" d="100"/>
        </p:scale>
        <p:origin x="21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D3D8-E180-45F1-973D-9CDE3FC6868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194A6-28BC-4112-91F9-9CFC2A92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20.png"/><Relationship Id="rId4" Type="http://schemas.openxmlformats.org/officeDocument/2006/relationships/image" Target="../media/image30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96-60A5-4CAF-AE6D-2D354E34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“different” squeezed vacuum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7F1E-5E6C-4575-B24A-78F16E0A9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blipFill>
                <a:blip r:embed="rId6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F8E8910-09EB-45E3-9D08-AEECE6080FE9}"/>
              </a:ext>
            </a:extLst>
          </p:cNvPr>
          <p:cNvGrpSpPr/>
          <p:nvPr/>
        </p:nvGrpSpPr>
        <p:grpSpPr>
          <a:xfrm>
            <a:off x="1620869" y="-176491"/>
            <a:ext cx="5531775" cy="3172105"/>
            <a:chOff x="1407509" y="-180094"/>
            <a:chExt cx="5531775" cy="3172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D9BDC6-34C2-44F5-9094-31B1842D47C7}"/>
                    </a:ext>
                  </a:extLst>
                </p:cNvPr>
                <p:cNvSpPr txBox="1"/>
                <p:nvPr/>
              </p:nvSpPr>
              <p:spPr>
                <a:xfrm>
                  <a:off x="3232060" y="-180094"/>
                  <a:ext cx="7716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D9BDC6-34C2-44F5-9094-31B1842D4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060" y="-180094"/>
                  <a:ext cx="77168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331D25-79C9-42F0-A363-F3023CB2D083}"/>
                </a:ext>
              </a:extLst>
            </p:cNvPr>
            <p:cNvGrpSpPr/>
            <p:nvPr/>
          </p:nvGrpSpPr>
          <p:grpSpPr>
            <a:xfrm>
              <a:off x="1407509" y="219383"/>
              <a:ext cx="5531775" cy="2772628"/>
              <a:chOff x="1552911" y="276345"/>
              <a:chExt cx="5531775" cy="2772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D2DB9A7-CC8B-4AC0-897D-769765A933B8}"/>
                  </a:ext>
                </a:extLst>
              </p:cNvPr>
              <p:cNvCxnSpPr/>
              <p:nvPr/>
            </p:nvCxnSpPr>
            <p:spPr>
              <a:xfrm>
                <a:off x="3570912" y="2843081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6D8791F-94DE-4C8A-97F0-F53A48E67239}"/>
                  </a:ext>
                </a:extLst>
              </p:cNvPr>
              <p:cNvCxnSpPr/>
              <p:nvPr/>
            </p:nvCxnSpPr>
            <p:spPr>
              <a:xfrm>
                <a:off x="2488070" y="1800344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35008F8-BE7D-42AB-A40C-B2B7EA7B0895}"/>
                  </a:ext>
                </a:extLst>
              </p:cNvPr>
              <p:cNvCxnSpPr/>
              <p:nvPr/>
            </p:nvCxnSpPr>
            <p:spPr>
              <a:xfrm>
                <a:off x="4294442" y="276345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8C4EA5E-92A7-4F10-8D19-BCCC12A67E7D}"/>
                  </a:ext>
                </a:extLst>
              </p:cNvPr>
              <p:cNvCxnSpPr/>
              <p:nvPr/>
            </p:nvCxnSpPr>
            <p:spPr>
              <a:xfrm flipH="1" flipV="1">
                <a:off x="3185902" y="1800344"/>
                <a:ext cx="938463" cy="10427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1BC596E-79DB-490F-A48C-19244BF63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5902" y="276345"/>
                <a:ext cx="1660358" cy="15239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C73FA7-462A-4E11-8C51-C726490734E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2911" y="1425094"/>
                    <a:ext cx="78040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C73FA7-462A-4E11-8C51-C726490734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2911" y="1425094"/>
                    <a:ext cx="780405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A0E70DE-3EBC-44B1-B159-829EB91F83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63562" y="2464198"/>
                    <a:ext cx="73699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A0E70DE-3EBC-44B1-B159-829EB91F83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3562" y="2464198"/>
                    <a:ext cx="73699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28CBAA6C-520C-4061-BC6E-2EB142E51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888" y="276345"/>
                <a:ext cx="56890" cy="256673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8CDC9CA-C015-46EB-A715-915186A62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0214" y="318185"/>
                <a:ext cx="0" cy="13992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641F844-A1A3-4043-BAAB-9CF756BD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294" y="1717481"/>
                <a:ext cx="27976" cy="112560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65162F-C3FD-4E1E-AD58-FD47956E93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91081" y="1017833"/>
                    <a:ext cx="99360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65162F-C3FD-4E1E-AD58-FD47956E93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1081" y="1017833"/>
                    <a:ext cx="993605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EE8516-6A8F-46BC-A836-BA7C55A9E94D}"/>
                      </a:ext>
                    </a:extLst>
                  </p:cNvPr>
                  <p:cNvSpPr txBox="1"/>
                  <p:nvPr/>
                </p:nvSpPr>
                <p:spPr>
                  <a:xfrm>
                    <a:off x="3938511" y="897789"/>
                    <a:ext cx="178292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EE8516-6A8F-46BC-A836-BA7C55A9E9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511" y="897789"/>
                    <a:ext cx="1782924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27BF16A-42DD-4046-800A-60468DBBC31D}"/>
                      </a:ext>
                    </a:extLst>
                  </p:cNvPr>
                  <p:cNvSpPr txBox="1"/>
                  <p:nvPr/>
                </p:nvSpPr>
                <p:spPr>
                  <a:xfrm>
                    <a:off x="3880657" y="1985807"/>
                    <a:ext cx="178292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27BF16A-42DD-4046-800A-60468DBBC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0657" y="1985807"/>
                    <a:ext cx="178292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blipFill>
                <a:blip r:embed="rId3"/>
                <a:stretch>
                  <a:fillRect l="-1594" t="-2600" r="-166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/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final state: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blipFill>
                <a:blip r:embed="rId9"/>
                <a:stretch>
                  <a:fillRect l="-250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865925" y="292492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783083" y="188218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680718" y="35818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480917" y="358184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245726" y="358184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final state is thermal state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blipFill>
                <a:blip r:embed="rId9"/>
                <a:stretch>
                  <a:fillRect l="-296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E7644E-8277-41C1-8319-56FCF8AC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98945"/>
            <a:ext cx="7620000" cy="300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/>
              <p:nvPr/>
            </p:nvSpPr>
            <p:spPr>
              <a:xfrm>
                <a:off x="5218306" y="3405762"/>
                <a:ext cx="47126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r>
                  <a:rPr lang="en-US" dirty="0"/>
                  <a:t>, electrons in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will be pumped to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since the decay rate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is slower than this pump rate, most atoms will remain in the excited state: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306" y="3405762"/>
                <a:ext cx="4712677" cy="1477328"/>
              </a:xfrm>
              <a:prstGeom prst="rect">
                <a:avLst/>
              </a:prstGeom>
              <a:blipFill>
                <a:blip r:embed="rId3"/>
                <a:stretch>
                  <a:fillRect l="-1035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5FD436-F15C-4034-9106-761201BFCE54}"/>
              </a:ext>
            </a:extLst>
          </p:cNvPr>
          <p:cNvGrpSpPr/>
          <p:nvPr/>
        </p:nvGrpSpPr>
        <p:grpSpPr>
          <a:xfrm>
            <a:off x="573281" y="3673290"/>
            <a:ext cx="4298760" cy="2885765"/>
            <a:chOff x="573281" y="3673290"/>
            <a:chExt cx="4298760" cy="288576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D542FF-BC9A-45F0-988E-FE4FD477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6381760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15EEF5-FCCA-4569-BA1E-765A702ACA7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3930423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3DDB16-2756-4783-81A0-8691CC1AFEB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5174384"/>
              <a:ext cx="14008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FD5965-FC7B-4A88-B740-416B881AC934}"/>
                </a:ext>
              </a:extLst>
            </p:cNvPr>
            <p:cNvSpPr/>
            <p:nvPr/>
          </p:nvSpPr>
          <p:spPr>
            <a:xfrm>
              <a:off x="3504119" y="4673606"/>
              <a:ext cx="1254555" cy="11227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/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/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/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/>
                <p:nvPr/>
              </p:nvSpPr>
              <p:spPr>
                <a:xfrm>
                  <a:off x="3521051" y="5005201"/>
                  <a:ext cx="1350990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51" y="5005201"/>
                  <a:ext cx="1350990" cy="5142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08FCE5-A0FC-4E82-A0B8-0F4932F7AE0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040" y="3930423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22903B-4730-4343-AE7E-6BFF036FFE3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950" y="5174384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A42B1A-1DD7-4FCF-89CD-2490920A4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309" y="5174384"/>
              <a:ext cx="0" cy="1207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2EE7A10-82A5-4C95-915D-5F7B8BD28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873" y="3930423"/>
              <a:ext cx="0" cy="1243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6F00C9-6F8D-4DD8-865B-EEFE8DF2FCA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23138" y="3962250"/>
              <a:ext cx="1064706" cy="87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7F28AA5-0FA1-4F47-A89B-ED48AF485FB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698022" y="5169625"/>
              <a:ext cx="823029" cy="92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A75220E-1ECE-4743-8CCB-64863175426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2603874" y="5631941"/>
              <a:ext cx="1083970" cy="786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/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/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/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62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9B52AE-59E5-44AD-97AF-479EBE3B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46" y="352337"/>
            <a:ext cx="6275162" cy="4681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7A7DA-B79B-44B6-A62E-D9981370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337"/>
            <a:ext cx="6021153" cy="44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DF78-797B-46E8-B465-DD2C0E50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9E2B-AD07-4BF6-8CCD-A7F976946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E88-B665-48CE-B882-E800D25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3345-2868-4043-AB45-E0A73D8F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979137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896295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793930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594129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358938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637" t="-1453" b="-10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/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final steady state cannot be NOON state, but the atom pair can evolve into NOON state but lose the entanglement afterwards. </a:t>
                </a:r>
              </a:p>
              <a:p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r=1.5, initial state is ground state, at t=30, state is: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  <a:blipFill>
                <a:blip r:embed="rId5"/>
                <a:stretch>
                  <a:fillRect l="-902" t="-4061" r="-101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DD7228-0D9D-48C1-A84B-752E2E6AB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70" y="5152328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45472" y="5451191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 flipH="1" flipV="1">
            <a:off x="9605176" y="975088"/>
            <a:ext cx="1710716" cy="13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CED-F1D0-4833-8A01-FFE7482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886" y="2095048"/>
            <a:ext cx="8666527" cy="2057502"/>
          </a:xfrm>
        </p:spPr>
        <p:txBody>
          <a:bodyPr>
            <a:noAutofit/>
          </a:bodyPr>
          <a:lstStyle/>
          <a:p>
            <a:r>
              <a:rPr lang="en-US" sz="6000" b="1" dirty="0"/>
              <a:t>Three level atom in the squeezed vacuum</a:t>
            </a:r>
          </a:p>
        </p:txBody>
      </p:sp>
    </p:spTree>
    <p:extLst>
      <p:ext uri="{BB962C8B-B14F-4D97-AF65-F5344CB8AC3E}">
        <p14:creationId xmlns:p14="http://schemas.microsoft.com/office/powerpoint/2010/main" val="17403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38E6E8-5604-4A4C-943E-BA70D1AD1293}"/>
              </a:ext>
            </a:extLst>
          </p:cNvPr>
          <p:cNvGrpSpPr/>
          <p:nvPr/>
        </p:nvGrpSpPr>
        <p:grpSpPr>
          <a:xfrm>
            <a:off x="979029" y="2743823"/>
            <a:ext cx="9508041" cy="1940259"/>
            <a:chOff x="979029" y="2743823"/>
            <a:chExt cx="9508041" cy="19402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B08358-C048-4D81-B296-DF47D311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029" y="2743823"/>
              <a:ext cx="9508041" cy="194025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6957E1A-B322-412A-8375-E4A93CF46AC7}"/>
                </a:ext>
              </a:extLst>
            </p:cNvPr>
            <p:cNvSpPr/>
            <p:nvPr/>
          </p:nvSpPr>
          <p:spPr>
            <a:xfrm>
              <a:off x="6408413" y="3797086"/>
              <a:ext cx="439859" cy="47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F23AE9-A8AC-422D-AD79-336EF443B192}"/>
                </a:ext>
              </a:extLst>
            </p:cNvPr>
            <p:cNvSpPr/>
            <p:nvPr/>
          </p:nvSpPr>
          <p:spPr>
            <a:xfrm>
              <a:off x="6408413" y="3713952"/>
              <a:ext cx="612842" cy="632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242995-0706-4837-B74B-75FE923FB5E7}"/>
                </a:ext>
              </a:extLst>
            </p:cNvPr>
            <p:cNvSpPr/>
            <p:nvPr/>
          </p:nvSpPr>
          <p:spPr>
            <a:xfrm>
              <a:off x="3963528" y="3641868"/>
              <a:ext cx="1026762" cy="704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829</Words>
  <Application>Microsoft Office PowerPoint</Application>
  <PresentationFormat>Widescreen</PresentationFormat>
  <Paragraphs>118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A “different”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level atom in the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91</cp:revision>
  <dcterms:created xsi:type="dcterms:W3CDTF">2018-08-02T21:38:36Z</dcterms:created>
  <dcterms:modified xsi:type="dcterms:W3CDTF">2018-10-08T17:47:33Z</dcterms:modified>
</cp:coreProperties>
</file>