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eyu You" initials="JY" lastIdx="1" clrIdx="0">
    <p:extLst>
      <p:ext uri="{19B8F6BF-5375-455C-9EA6-DF929625EA0E}">
        <p15:presenceInfo xmlns:p15="http://schemas.microsoft.com/office/powerpoint/2012/main" userId="1d51df9180450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62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445C-5366-4982-91B3-F1C932840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B9B8A-877B-4AC3-8E34-10DD2830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D3743-712B-42AB-B2D2-EC222A86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29A9-5B0A-44E1-AB32-8D75E7E4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6D9B-1A3C-4DC5-A9CB-81AD4BCE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6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3B3A-8727-45AC-AEC8-A07BEFE1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C9EE3-B5CA-45B3-915C-4585FDE5E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ED58-B1E3-496A-A11B-40777CAF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03EFA-0F0E-422D-A361-58F76212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4D1-FE7F-4E77-91A6-F3928A02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80435-603D-4762-AC76-24F229B7C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8EC38-B41C-4A36-964B-7B985311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8880-F096-430D-BFEF-8A80CF3E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A86A-C6B0-4199-B0A2-2D8A984B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4F50A-BB71-4411-9511-B62A8071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3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B8BE-F4EA-43EC-AF52-86BBF4C0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3C4C-718F-4FA3-A35D-8829BF31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FE30-75EB-489E-BB54-92547FE1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D9DA2-CA6E-4AB7-8C12-3EA119D6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B75C1-688F-4A66-A571-88575518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CAC0-C2F6-429D-A81E-798857D5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CD5B0-6434-4DED-9BA7-9DD0EB3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77EBD-E045-4073-99FB-8F72009F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18CC-0775-44ED-A257-1F5B16B7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FEFB-873E-4821-9573-E8DB4687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1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CADF-1E7A-4B26-BB86-DB707412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B366-D3D5-4E59-92A6-DC77FB5D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B6A0-F700-4457-9175-F47734582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F751C-D73B-4E4A-B414-E7D024DD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47F1F-3452-4CEA-AE47-F5B34D8E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9050-EBF2-4CC0-88CC-31957084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5F8D-4685-468B-A592-B77B2C9D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1B9C-57FD-42AA-AFD8-5720D179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FAC95-90D6-4587-8EBA-A489CC1D7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72243-7643-46C5-9173-5ACED24F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8F2D0-FBC8-428E-AD80-282CA6BFD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3B508-B4DC-4381-88AE-BEB5F5BA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9DEC4-93A7-467D-8878-EFC73B98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7D2A7-E132-4466-BC3B-5778F6B8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4406-B2C5-41F8-AF1F-B251F26A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483CD-68DD-441A-9AC9-E5BED63C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DFA45-FB67-4D95-BD13-93A15111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01E5F-559E-4BFB-BCC9-648C9DB5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32D78-4A0E-4024-A9F2-83AD71E7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24C22-1B2F-4FE3-8904-F744E9BB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3E07D-D64A-480A-8841-B33E179C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89C6-798E-4963-8A6B-A6088470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28AD-A5F1-4711-B16D-9DEACF77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CF4FB-CA6E-47A3-BEE8-F27F74726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E9AC5-45EB-4C3C-8B61-71E4E402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DB7E5-68B5-4561-81C0-6BA94E0B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25B2-BD9E-44A7-802E-AD1EFC57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21C6-7B57-424E-9D7B-92383E79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CBB2F-EE54-4F36-8F18-60D8D6135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57C14-8370-4AEF-8939-6EF19CF8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837C8-EC63-49C8-B4AF-C2EAD928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D8DD-7A94-46EE-9681-FFEE5AACB2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5900F-D604-4B3E-BCA1-D5D7E176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55B11-62D0-44A2-9771-7A3150D0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5C1E9-135B-4E4A-B8A7-1734B526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CDB5C-798C-4E01-A758-9A3D982F9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6515-74D4-4044-B10F-DE8B32AAA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D8DD-7A94-46EE-9681-FFEE5AACB20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BC08-C97D-423E-AC65-31C80A09B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F0DF-59BA-464C-BA96-4782D25F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D95B-95DB-4A7E-BDC5-54862D6B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4D3A-A0DD-4E65-9065-CD29B9272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cavity-cavity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520F7-2837-49E2-943E-15F6A0AB4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0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8748215-14F4-4A8D-94B7-EFB47D79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49" y="3429000"/>
            <a:ext cx="8433648" cy="299967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133A31-E763-4964-A5B5-457D4B1F8B1C}"/>
              </a:ext>
            </a:extLst>
          </p:cNvPr>
          <p:cNvGrpSpPr/>
          <p:nvPr/>
        </p:nvGrpSpPr>
        <p:grpSpPr>
          <a:xfrm>
            <a:off x="1139049" y="1134045"/>
            <a:ext cx="9508041" cy="1940259"/>
            <a:chOff x="1139049" y="1134045"/>
            <a:chExt cx="9508041" cy="194025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F582084-1662-4238-97C5-30BD6E03C031}"/>
                </a:ext>
              </a:extLst>
            </p:cNvPr>
            <p:cNvGrpSpPr/>
            <p:nvPr/>
          </p:nvGrpSpPr>
          <p:grpSpPr>
            <a:xfrm>
              <a:off x="1139049" y="1134045"/>
              <a:ext cx="9508041" cy="1940259"/>
              <a:chOff x="979029" y="2743823"/>
              <a:chExt cx="9508041" cy="1940259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672EDC1-F0A5-417A-933F-F7751555A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029" y="2743823"/>
                <a:ext cx="9508041" cy="1940259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810BCF-379E-41DD-ABB7-4C2E492F64DA}"/>
                  </a:ext>
                </a:extLst>
              </p:cNvPr>
              <p:cNvSpPr/>
              <p:nvPr/>
            </p:nvSpPr>
            <p:spPr>
              <a:xfrm>
                <a:off x="6408413" y="3797086"/>
                <a:ext cx="439859" cy="477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A962CC3-46AE-4C68-AEE8-5510D4290E90}"/>
                  </a:ext>
                </a:extLst>
              </p:cNvPr>
              <p:cNvSpPr/>
              <p:nvPr/>
            </p:nvSpPr>
            <p:spPr>
              <a:xfrm>
                <a:off x="6408413" y="3713952"/>
                <a:ext cx="612842" cy="6322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4A8E89F-39DC-4916-B601-CE83FAB747C4}"/>
                  </a:ext>
                </a:extLst>
              </p:cNvPr>
              <p:cNvSpPr/>
              <p:nvPr/>
            </p:nvSpPr>
            <p:spPr>
              <a:xfrm>
                <a:off x="3963528" y="3641868"/>
                <a:ext cx="1026762" cy="7043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lowchart: Direct Access Storage 7">
              <a:extLst>
                <a:ext uri="{FF2B5EF4-FFF2-40B4-BE49-F238E27FC236}">
                  <a16:creationId xmlns:a16="http://schemas.microsoft.com/office/drawing/2014/main" id="{F05956E2-9056-40B8-A4C5-F98531033AB3}"/>
                </a:ext>
              </a:extLst>
            </p:cNvPr>
            <p:cNvSpPr/>
            <p:nvPr/>
          </p:nvSpPr>
          <p:spPr>
            <a:xfrm>
              <a:off x="5526579" y="2032090"/>
              <a:ext cx="612842" cy="414947"/>
            </a:xfrm>
            <a:prstGeom prst="flowChartMagneticDrum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Direct Access Storage 19">
              <a:extLst>
                <a:ext uri="{FF2B5EF4-FFF2-40B4-BE49-F238E27FC236}">
                  <a16:creationId xmlns:a16="http://schemas.microsoft.com/office/drawing/2014/main" id="{48113EE9-00E7-465A-9450-A6352C98339B}"/>
                </a:ext>
              </a:extLst>
            </p:cNvPr>
            <p:cNvSpPr/>
            <p:nvPr/>
          </p:nvSpPr>
          <p:spPr>
            <a:xfrm>
              <a:off x="4647782" y="2032090"/>
              <a:ext cx="612842" cy="414947"/>
            </a:xfrm>
            <a:prstGeom prst="flowChartMagneticDrum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44E1EA4-05EB-4838-8CCE-40A34C40AED7}"/>
                    </a:ext>
                  </a:extLst>
                </p:cNvPr>
                <p:cNvSpPr txBox="1"/>
                <p:nvPr/>
              </p:nvSpPr>
              <p:spPr>
                <a:xfrm>
                  <a:off x="4750211" y="2251360"/>
                  <a:ext cx="5136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44E1EA4-05EB-4838-8CCE-40A34C40A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11" y="2251360"/>
                  <a:ext cx="51366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444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F058DE76-EE8D-431E-BFA8-13E2D0DE4FB7}"/>
              </a:ext>
            </a:extLst>
          </p:cNvPr>
          <p:cNvSpPr/>
          <p:nvPr/>
        </p:nvSpPr>
        <p:spPr>
          <a:xfrm>
            <a:off x="2754559" y="1146740"/>
            <a:ext cx="5418246" cy="131764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irect Access Storage 7">
            <a:extLst>
              <a:ext uri="{FF2B5EF4-FFF2-40B4-BE49-F238E27FC236}">
                <a16:creationId xmlns:a16="http://schemas.microsoft.com/office/drawing/2014/main" id="{02332E5E-FB9E-4CC1-ABE7-95B0AE835676}"/>
              </a:ext>
            </a:extLst>
          </p:cNvPr>
          <p:cNvSpPr/>
          <p:nvPr/>
        </p:nvSpPr>
        <p:spPr>
          <a:xfrm>
            <a:off x="4046646" y="542858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72052B-2506-4D22-AE1D-BEB67C4975FD}"/>
              </a:ext>
            </a:extLst>
          </p:cNvPr>
          <p:cNvCxnSpPr>
            <a:cxnSpLocks/>
          </p:cNvCxnSpPr>
          <p:nvPr/>
        </p:nvCxnSpPr>
        <p:spPr>
          <a:xfrm flipV="1">
            <a:off x="2533059" y="1805562"/>
            <a:ext cx="1198375" cy="1703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076D3A-A51C-4BE9-B31B-C801EDA66E03}"/>
              </a:ext>
            </a:extLst>
          </p:cNvPr>
          <p:cNvCxnSpPr>
            <a:cxnSpLocks/>
          </p:cNvCxnSpPr>
          <p:nvPr/>
        </p:nvCxnSpPr>
        <p:spPr>
          <a:xfrm>
            <a:off x="2533059" y="1975948"/>
            <a:ext cx="829207" cy="118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C266BC-C976-45E0-9701-A9026E408B1C}"/>
              </a:ext>
            </a:extLst>
          </p:cNvPr>
          <p:cNvCxnSpPr>
            <a:cxnSpLocks/>
          </p:cNvCxnSpPr>
          <p:nvPr/>
        </p:nvCxnSpPr>
        <p:spPr>
          <a:xfrm flipH="1" flipV="1">
            <a:off x="6838123" y="1805562"/>
            <a:ext cx="1083838" cy="851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A72ECD-555B-4F0A-B492-E0EABBB1F520}"/>
              </a:ext>
            </a:extLst>
          </p:cNvPr>
          <p:cNvCxnSpPr>
            <a:cxnSpLocks/>
          </p:cNvCxnSpPr>
          <p:nvPr/>
        </p:nvCxnSpPr>
        <p:spPr>
          <a:xfrm flipH="1">
            <a:off x="7161854" y="1904957"/>
            <a:ext cx="715617" cy="189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AB5BE1-BDE6-4B09-AA22-30880EF05A0B}"/>
                  </a:ext>
                </a:extLst>
              </p:cNvPr>
              <p:cNvSpPr txBox="1"/>
              <p:nvPr/>
            </p:nvSpPr>
            <p:spPr>
              <a:xfrm>
                <a:off x="3723514" y="58300"/>
                <a:ext cx="1435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AB5BE1-BDE6-4B09-AA22-30880EF05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14" y="58300"/>
                <a:ext cx="14357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Direct Access Storage 13">
            <a:extLst>
              <a:ext uri="{FF2B5EF4-FFF2-40B4-BE49-F238E27FC236}">
                <a16:creationId xmlns:a16="http://schemas.microsoft.com/office/drawing/2014/main" id="{95AC58F5-91CE-4FC8-8DC0-DAD77B363320}"/>
              </a:ext>
            </a:extLst>
          </p:cNvPr>
          <p:cNvSpPr/>
          <p:nvPr/>
        </p:nvSpPr>
        <p:spPr>
          <a:xfrm>
            <a:off x="6274904" y="511187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AFCECD-0AA7-41BA-B05A-3644803F34F4}"/>
                  </a:ext>
                </a:extLst>
              </p:cNvPr>
              <p:cNvSpPr txBox="1"/>
              <p:nvPr/>
            </p:nvSpPr>
            <p:spPr>
              <a:xfrm>
                <a:off x="5951772" y="58300"/>
                <a:ext cx="1435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AFCECD-0AA7-41BA-B05A-3644803F3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72" y="58300"/>
                <a:ext cx="1435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5D4331DA-8AD3-48E1-9605-77093F920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84" y="2833320"/>
            <a:ext cx="6364323" cy="38608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5F4EE5-6E4A-4559-A43E-04AE9B43F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805" y="2833320"/>
            <a:ext cx="3461607" cy="1050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145155-BFAF-4AB1-AEA0-A9482235B61F}"/>
                  </a:ext>
                </a:extLst>
              </p:cNvPr>
              <p:cNvSpPr txBox="1"/>
              <p:nvPr/>
            </p:nvSpPr>
            <p:spPr>
              <a:xfrm>
                <a:off x="7601684" y="4393616"/>
                <a:ext cx="4419740" cy="178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method works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for a general case, we cannot find such a </a:t>
                </a:r>
                <a:r>
                  <a:rPr lang="en-US" dirty="0" err="1"/>
                  <a:t>Bogoliubov</a:t>
                </a:r>
                <a:r>
                  <a:rPr lang="en-US" dirty="0"/>
                  <a:t> transformation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if we stretch the cavity adiabatically, can we reach a photon number entangled state of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145155-BFAF-4AB1-AEA0-A9482235B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684" y="4393616"/>
                <a:ext cx="4419740" cy="1785874"/>
              </a:xfrm>
              <a:prstGeom prst="rect">
                <a:avLst/>
              </a:prstGeom>
              <a:blipFill>
                <a:blip r:embed="rId6"/>
                <a:stretch>
                  <a:fillRect l="-966" t="-1706" r="-1379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37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F6AE70DA-C698-4858-A072-F3D35FA7CAF0}"/>
              </a:ext>
            </a:extLst>
          </p:cNvPr>
          <p:cNvSpPr/>
          <p:nvPr/>
        </p:nvSpPr>
        <p:spPr>
          <a:xfrm>
            <a:off x="2754559" y="1146740"/>
            <a:ext cx="5418246" cy="1317645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irect Access Storage 4">
            <a:extLst>
              <a:ext uri="{FF2B5EF4-FFF2-40B4-BE49-F238E27FC236}">
                <a16:creationId xmlns:a16="http://schemas.microsoft.com/office/drawing/2014/main" id="{EE39CC55-8ACE-4DEB-A1B4-59B6FC37747A}"/>
              </a:ext>
            </a:extLst>
          </p:cNvPr>
          <p:cNvSpPr/>
          <p:nvPr/>
        </p:nvSpPr>
        <p:spPr>
          <a:xfrm>
            <a:off x="4046646" y="542858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6D3F06-3979-4F70-8067-6A99B50F5862}"/>
              </a:ext>
            </a:extLst>
          </p:cNvPr>
          <p:cNvCxnSpPr>
            <a:cxnSpLocks/>
          </p:cNvCxnSpPr>
          <p:nvPr/>
        </p:nvCxnSpPr>
        <p:spPr>
          <a:xfrm flipV="1">
            <a:off x="2533059" y="1805562"/>
            <a:ext cx="1198375" cy="17038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E808D-3F95-4E6D-BF72-77575CF081B6}"/>
              </a:ext>
            </a:extLst>
          </p:cNvPr>
          <p:cNvCxnSpPr>
            <a:cxnSpLocks/>
          </p:cNvCxnSpPr>
          <p:nvPr/>
        </p:nvCxnSpPr>
        <p:spPr>
          <a:xfrm>
            <a:off x="2533059" y="1975948"/>
            <a:ext cx="829207" cy="1183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7A5DAC-1859-42DD-A241-18A1B257087C}"/>
              </a:ext>
            </a:extLst>
          </p:cNvPr>
          <p:cNvCxnSpPr>
            <a:cxnSpLocks/>
          </p:cNvCxnSpPr>
          <p:nvPr/>
        </p:nvCxnSpPr>
        <p:spPr>
          <a:xfrm flipH="1" flipV="1">
            <a:off x="6838123" y="1805562"/>
            <a:ext cx="1083838" cy="851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DEE20-A2BF-41F0-80EC-A5D491093250}"/>
              </a:ext>
            </a:extLst>
          </p:cNvPr>
          <p:cNvCxnSpPr>
            <a:cxnSpLocks/>
          </p:cNvCxnSpPr>
          <p:nvPr/>
        </p:nvCxnSpPr>
        <p:spPr>
          <a:xfrm flipH="1">
            <a:off x="7161854" y="1904957"/>
            <a:ext cx="715617" cy="189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C34508-91D8-4884-B1EB-AAC6629B2754}"/>
                  </a:ext>
                </a:extLst>
              </p:cNvPr>
              <p:cNvSpPr txBox="1"/>
              <p:nvPr/>
            </p:nvSpPr>
            <p:spPr>
              <a:xfrm>
                <a:off x="3723514" y="58300"/>
                <a:ext cx="1027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C34508-91D8-4884-B1EB-AAC6629B2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14" y="58300"/>
                <a:ext cx="10275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owchart: Direct Access Storage 10">
            <a:extLst>
              <a:ext uri="{FF2B5EF4-FFF2-40B4-BE49-F238E27FC236}">
                <a16:creationId xmlns:a16="http://schemas.microsoft.com/office/drawing/2014/main" id="{7DB0324A-8D87-49FA-A514-32A3ADEE7941}"/>
              </a:ext>
            </a:extLst>
          </p:cNvPr>
          <p:cNvSpPr/>
          <p:nvPr/>
        </p:nvSpPr>
        <p:spPr>
          <a:xfrm>
            <a:off x="6274904" y="511187"/>
            <a:ext cx="789451" cy="373429"/>
          </a:xfrm>
          <a:prstGeom prst="flowChartMagneticDrum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51BF04-6A53-4DB8-A9B9-0F40595B89CB}"/>
                  </a:ext>
                </a:extLst>
              </p:cNvPr>
              <p:cNvSpPr txBox="1"/>
              <p:nvPr/>
            </p:nvSpPr>
            <p:spPr>
              <a:xfrm>
                <a:off x="5951772" y="58300"/>
                <a:ext cx="1027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51BF04-6A53-4DB8-A9B9-0F40595B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772" y="58300"/>
                <a:ext cx="10275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E7FEFA1-C4D1-46CF-8A81-E793D5799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41" y="2726509"/>
            <a:ext cx="6013664" cy="3883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05F38E-C1D8-4F19-9465-E77A61CAD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355" y="2726509"/>
            <a:ext cx="4042672" cy="1436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181292-F889-46A6-AA47-1AA2867F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297" y="4281118"/>
            <a:ext cx="4042672" cy="11255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4BFB1F-CBA6-447D-B936-E574C24C3F14}"/>
              </a:ext>
            </a:extLst>
          </p:cNvPr>
          <p:cNvSpPr txBox="1"/>
          <p:nvPr/>
        </p:nvSpPr>
        <p:spPr>
          <a:xfrm>
            <a:off x="7161854" y="5838738"/>
            <a:ext cx="24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one solution!</a:t>
            </a:r>
          </a:p>
        </p:txBody>
      </p:sp>
    </p:spTree>
    <p:extLst>
      <p:ext uri="{BB962C8B-B14F-4D97-AF65-F5344CB8AC3E}">
        <p14:creationId xmlns:p14="http://schemas.microsoft.com/office/powerpoint/2010/main" val="355568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70C0-163A-4D6B-9E7F-FFCC789C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67" y="0"/>
            <a:ext cx="10515600" cy="1325563"/>
          </a:xfrm>
        </p:spPr>
        <p:txBody>
          <a:bodyPr/>
          <a:lstStyle/>
          <a:p>
            <a:r>
              <a:rPr lang="en-US" dirty="0"/>
              <a:t>general solution: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169CC-5A32-48B8-9C77-CB619654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7" y="3546321"/>
            <a:ext cx="7090673" cy="1976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74908A-ABDA-4B3C-95CB-79A61773C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7" y="997871"/>
            <a:ext cx="6425966" cy="2548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35466F-E7C0-4D05-9963-B7472816B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77" y="5522815"/>
            <a:ext cx="7261371" cy="2045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D34455-0149-4E04-9934-259916648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906" y="1054044"/>
            <a:ext cx="4721404" cy="446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472419-F8BD-4DCA-8FF9-B22419B14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199" y="1881806"/>
            <a:ext cx="5836290" cy="4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73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cavity-cavity interaction</vt:lpstr>
      <vt:lpstr>PowerPoint Presentation</vt:lpstr>
      <vt:lpstr>PowerPoint Presentation</vt:lpstr>
      <vt:lpstr>PowerPoint Presentation</vt:lpstr>
      <vt:lpstr>general solution: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22</cp:revision>
  <dcterms:created xsi:type="dcterms:W3CDTF">2018-09-19T19:21:23Z</dcterms:created>
  <dcterms:modified xsi:type="dcterms:W3CDTF">2018-10-08T17:59:48Z</dcterms:modified>
</cp:coreProperties>
</file>