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6" r:id="rId6"/>
    <p:sldId id="265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ED03-EC03-4771-82FF-6DAC6AA4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7193F-84AD-433E-B762-FC0042BA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292C-8F84-43C1-BD5C-C81E2A2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3FC1-50BC-4DB6-B309-5293E225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8F6C-EEA4-4721-AF21-4222B10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F5D-8296-4D45-BCF2-28048C21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396D-7E3C-4160-87A7-B4E12A6A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8BC9-A108-405A-A2BD-4E996794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DE0F-1122-4AA1-8732-E5F557F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D121-156B-4F4D-A520-1D9C397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132D-BB5A-4982-99DE-1E14B329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956F-039A-4624-BEB4-FDE1292F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6A01-5FC3-4AB6-A8C6-D338A5FA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A94-4FD3-47FD-87E8-4C2559E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AAE-0B60-44F2-90E9-A330921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79A-E9D1-4B92-873B-A9B50D21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190C-6C0F-4C7A-9CD8-8FCA66CD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52AB-DD3D-4026-92CA-88AED8D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4820-5FFD-4BA6-BE9C-A7D379E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3A67-CE19-40B7-A57D-89AE6A9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C77-DA3A-4600-AE3F-45F11C0A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2798-D9B7-4F63-B8B5-0057D6A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BEB-F941-4357-AD0A-4ED5896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98E2-152F-4142-B586-8E49A97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CAA7-4A39-4F91-937B-14BFA8F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C76-1168-48BC-B235-F96FDB64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AFF8-E62B-40B4-83B1-686E8A1FE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3F41-89C6-4A6B-96DA-4B2C35D6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1E6C-9FC7-4704-9E97-B2A9F9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7247-923E-45DB-AE40-4BA20F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CDA8-8AF9-4D82-9304-7DF8C41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85B1-93FE-43A3-8FA4-049893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DD52-92F1-4182-9E93-45C1ABC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E785-1154-4493-B119-DE345870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02FE-BCFD-482D-A768-30DF6633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994F-922A-4B27-AF08-321CA799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26D5-7F75-4982-AC58-46AA0F23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1F16D-ECD0-47A9-8BC7-D11F509E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E96B-36D4-4CF2-8270-1EAC538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0EF8-C17E-4DC0-8F31-BB53976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5D794-1F34-4F53-AE63-24F27B2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7F427-F26C-4433-9BE7-734B946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2903-D5A3-4134-BADF-1CA5ED3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FFDF5-A737-4199-B1F3-1849B94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97E2-356C-4FA5-AC76-B6F335DB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D4D5-D718-450B-BC3D-1409CEA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4DA-2699-442C-AE90-4132C62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E09-BAD4-442D-A14B-49FC587D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32AA-94CE-4336-86E7-F9C36B06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809A-0163-4ABF-B15E-65903A07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6503-02AA-4327-9FEB-EF1B027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D95F-2E95-4111-B2C6-FC240C7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5DF8-136E-4DDA-BB58-77A953A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2CC6-6B24-4EB6-B0C0-BEBC4F27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962A-81E5-47EF-9BDA-A963CDDA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D411-2527-4BA8-94B3-56ECEBE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9F89-931E-4EA6-BF0B-42251EB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1E57-F733-455E-8344-15EB8C9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F8E89-8BDC-4FCF-801F-D2767CB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25C7-4AC9-4C24-AC41-A5F489E7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C6B0-5B42-4A41-B1BE-F333E391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0B17-285F-4B24-A15E-231AC8C41BC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79C-5A44-44A3-AC6B-8E4149B5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138-C4D5-4530-A617-BB92D5E9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1010653" y="280738"/>
            <a:ext cx="1660358" cy="1523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237720" y="46961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720" y="46961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3368843" y="147739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147739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Type II polarization correlation(perpendicular)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1077218"/>
              </a:xfrm>
              <a:prstGeom prst="rect">
                <a:avLst/>
              </a:prstGeom>
              <a:blipFill>
                <a:blip r:embed="rId7"/>
                <a:stretch>
                  <a:fillRect l="-1365" t="-6780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22441"/>
              </a:xfrm>
              <a:prstGeom prst="rect">
                <a:avLst/>
              </a:prstGeom>
              <a:blipFill>
                <a:blip r:embed="rId8"/>
                <a:stretch>
                  <a:fillRect l="-1584" t="-1724" b="-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/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 equation is the same with type I output and parallel dipole direction (just because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3200" dirty="0"/>
                  <a:t>?)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blipFill>
                <a:blip r:embed="rId9"/>
                <a:stretch>
                  <a:fillRect l="-2860" t="-3835" r="-3520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74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9A1C6-5FF2-439A-A7F5-368FC5A421F6}"/>
              </a:ext>
            </a:extLst>
          </p:cNvPr>
          <p:cNvSpPr txBox="1"/>
          <p:nvPr/>
        </p:nvSpPr>
        <p:spPr>
          <a:xfrm>
            <a:off x="280820" y="1436033"/>
            <a:ext cx="3986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Thermal: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Boltzmann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/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Special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Time evolution is the same as the general case after taking “partial trace” of b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blipFill>
                <a:blip r:embed="rId2"/>
                <a:stretch>
                  <a:fillRect l="-2419" t="-1706" b="-4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/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One atom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Like thermal state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Two atoms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at r=0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d>
                      <m:dPr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gg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blipFill>
                <a:blip r:embed="rId3"/>
                <a:stretch>
                  <a:fillRect l="-2301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85740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2188723" y="280739"/>
            <a:ext cx="482288" cy="256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830374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Type II polarization correlation(perpendicular)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8303748" cy="1077218"/>
              </a:xfrm>
              <a:prstGeom prst="rect">
                <a:avLst/>
              </a:prstGeom>
              <a:blipFill>
                <a:blip r:embed="rId7"/>
                <a:stretch>
                  <a:fillRect l="-1689" r="-514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584" t="-1749" b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/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 equation is the same with type I output and parallel dipole direction (just because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3200" dirty="0"/>
                  <a:t>?)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blipFill>
                <a:blip r:embed="rId9"/>
                <a:stretch>
                  <a:fillRect l="-2860" t="-3835" r="-3520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5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/(1+3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(This is also the result for thermal)</a:t>
                </a:r>
              </a:p>
              <a:p>
                <a:r>
                  <a:rPr lang="en-US" sz="2800" dirty="0"/>
                  <a:t>time evolution: for a-b, the evolution is identical, for ac, </a:t>
                </a:r>
                <a:r>
                  <a:rPr lang="en-US" sz="2800" dirty="0" err="1"/>
                  <a:t>bc</a:t>
                </a:r>
                <a:r>
                  <a:rPr lang="en-US" sz="2800" dirty="0"/>
                  <a:t>, the dephasing is faster/slower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equal energy gap: (the same for thermal)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i.e., mixed state of c and |a&gt;+|b&gt;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blipFill>
                <a:blip r:embed="rId2"/>
                <a:stretch>
                  <a:fillRect l="-1182" t="-862" r="-191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050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E43A-EDC6-440A-8E76-B587AB82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F8E5CA-B8E0-4E55-B366-BEE07623C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00067"/>
              </p:ext>
            </p:extLst>
          </p:nvPr>
        </p:nvGraphicFramePr>
        <p:xfrm>
          <a:off x="838200" y="1825625"/>
          <a:ext cx="32388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425">
                  <a:extLst>
                    <a:ext uri="{9D8B030D-6E8A-4147-A177-3AD203B41FA5}">
                      <a16:colId xmlns:a16="http://schemas.microsoft.com/office/drawing/2014/main" val="3005177339"/>
                    </a:ext>
                  </a:extLst>
                </a:gridCol>
                <a:gridCol w="1619425">
                  <a:extLst>
                    <a:ext uri="{9D8B030D-6E8A-4147-A177-3AD203B41FA5}">
                      <a16:colId xmlns:a16="http://schemas.microsoft.com/office/drawing/2014/main" val="3953555935"/>
                    </a:ext>
                  </a:extLst>
                </a:gridCol>
              </a:tblGrid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Cos(2ri)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ri+rj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0129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ri-rj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2441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/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blipFill>
                <a:blip r:embed="rId2"/>
                <a:stretch>
                  <a:fillRect l="-105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8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937B4-4B41-4866-A927-19D189C5F67E}"/>
              </a:ext>
            </a:extLst>
          </p:cNvPr>
          <p:cNvCxnSpPr/>
          <p:nvPr/>
        </p:nvCxnSpPr>
        <p:spPr>
          <a:xfrm>
            <a:off x="650380" y="261553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80BAA-10C2-430E-AE55-BBB63ED5623B}"/>
              </a:ext>
            </a:extLst>
          </p:cNvPr>
          <p:cNvCxnSpPr/>
          <p:nvPr/>
        </p:nvCxnSpPr>
        <p:spPr>
          <a:xfrm>
            <a:off x="650380" y="1518856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0877D-2124-488E-AC07-5323D4969402}"/>
              </a:ext>
            </a:extLst>
          </p:cNvPr>
          <p:cNvCxnSpPr/>
          <p:nvPr/>
        </p:nvCxnSpPr>
        <p:spPr>
          <a:xfrm>
            <a:off x="2929705" y="42269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962D4-01B1-4EC5-BD0A-29264380C96C}"/>
              </a:ext>
            </a:extLst>
          </p:cNvPr>
          <p:cNvCxnSpPr>
            <a:cxnSpLocks/>
          </p:cNvCxnSpPr>
          <p:nvPr/>
        </p:nvCxnSpPr>
        <p:spPr>
          <a:xfrm flipV="1">
            <a:off x="1060987" y="1518856"/>
            <a:ext cx="1" cy="1096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22626F-B8B6-4C5E-BF7D-86DDDD1DD82C}"/>
              </a:ext>
            </a:extLst>
          </p:cNvPr>
          <p:cNvCxnSpPr>
            <a:cxnSpLocks/>
          </p:cNvCxnSpPr>
          <p:nvPr/>
        </p:nvCxnSpPr>
        <p:spPr>
          <a:xfrm flipV="1">
            <a:off x="3567379" y="442561"/>
            <a:ext cx="0" cy="2122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/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/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198E80-FD6B-419A-989C-2A645F8B5BD1}"/>
              </a:ext>
            </a:extLst>
          </p:cNvPr>
          <p:cNvCxnSpPr/>
          <p:nvPr/>
        </p:nvCxnSpPr>
        <p:spPr>
          <a:xfrm>
            <a:off x="2803790" y="2565419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/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blipFill>
                <a:blip r:embed="rId5"/>
                <a:stretch>
                  <a:fillRect l="-1584" t="-1433" b="-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23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64E8E-35DB-4CAF-9E56-1C48C9D84402}"/>
              </a:ext>
            </a:extLst>
          </p:cNvPr>
          <p:cNvCxnSpPr/>
          <p:nvPr/>
        </p:nvCxnSpPr>
        <p:spPr>
          <a:xfrm>
            <a:off x="1435768" y="29998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BFB7BB-2F97-46AE-A900-32C0E718D714}"/>
              </a:ext>
            </a:extLst>
          </p:cNvPr>
          <p:cNvCxnSpPr/>
          <p:nvPr/>
        </p:nvCxnSpPr>
        <p:spPr>
          <a:xfrm>
            <a:off x="1479884" y="473243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8EC368-179A-47A9-9C9C-18E2445171FB}"/>
              </a:ext>
            </a:extLst>
          </p:cNvPr>
          <p:cNvCxnSpPr>
            <a:cxnSpLocks/>
          </p:cNvCxnSpPr>
          <p:nvPr/>
        </p:nvCxnSpPr>
        <p:spPr>
          <a:xfrm flipV="1">
            <a:off x="1989221" y="1852863"/>
            <a:ext cx="0" cy="1147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40172-9EE6-4088-A551-635710C9C27F}"/>
              </a:ext>
            </a:extLst>
          </p:cNvPr>
          <p:cNvCxnSpPr>
            <a:cxnSpLocks/>
          </p:cNvCxnSpPr>
          <p:nvPr/>
        </p:nvCxnSpPr>
        <p:spPr>
          <a:xfrm flipV="1">
            <a:off x="1989221" y="473243"/>
            <a:ext cx="0" cy="1379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316E6-B4E2-4C7E-A871-40097FAD20A4}"/>
              </a:ext>
            </a:extLst>
          </p:cNvPr>
          <p:cNvSpPr txBox="1"/>
          <p:nvPr/>
        </p:nvSpPr>
        <p:spPr>
          <a:xfrm>
            <a:off x="3826042" y="697832"/>
            <a:ext cx="515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Nonlinear effect (quadrupole)</a:t>
            </a:r>
          </a:p>
        </p:txBody>
      </p:sp>
    </p:spTree>
    <p:extLst>
      <p:ext uri="{BB962C8B-B14F-4D97-AF65-F5344CB8AC3E}">
        <p14:creationId xmlns:p14="http://schemas.microsoft.com/office/powerpoint/2010/main" val="222772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412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29</cp:revision>
  <dcterms:created xsi:type="dcterms:W3CDTF">2018-08-02T21:38:36Z</dcterms:created>
  <dcterms:modified xsi:type="dcterms:W3CDTF">2018-08-08T17:50:58Z</dcterms:modified>
</cp:coreProperties>
</file>