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5beed64dfed56c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7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FC66-32BB-41BF-BE7B-2659303AD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5908A-E3F8-4A81-99EB-FECD7EDB5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17FD-15CC-4A3F-968D-66571280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8BD9-9349-467E-B9D4-0025A3CC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D040-6A26-42BE-B793-2C77E89D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100A-5864-4535-91A0-2796C293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5A2B8-95C7-4EDB-B08D-B0A992084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E2F2-01E6-435A-9D48-3B4133F1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99FF-5536-4EBE-B17A-04139A01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1482-D8B1-44C3-929D-939E4FE1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3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D81C6-D3D0-4945-AE76-986538477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2EE93-6CB1-49FD-88B2-21934FEB6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C4A94-C237-47E1-A8B1-FB02070F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DD63D-294E-416B-BAC9-2DCCB92B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1354-99CC-4FEB-AEC5-336AC603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E903-B02D-4ABD-AAEA-3F98A933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DD08-DB79-4A2E-A1EC-33C2B94C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7B5C-B1A2-4548-BE7E-F222E85D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832-546C-4DDD-B899-8247A7BB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F5E0-413E-424E-AC01-F0C77EE1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A1E0-2F7C-4A1D-B02E-35F374FC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33FEA-E15E-49C9-8BCE-180AE0596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CAF5-B55E-49C1-90D2-82CC7B7A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83EF7-339F-4DA1-9BF8-308C715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A110-6B23-4030-8ADC-6B9BB7A8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0F29-E78C-4C1F-A192-5C2F69CB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AC57-B6D4-44E2-8174-8C469CCA4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6E8C8-1A06-4EB7-A7C9-E92D7164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1E6E-606F-4D51-B23D-E6ADB2AE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9F48-1F91-477C-B144-D825862A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66527-FFB5-4822-A1DD-D3055037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5BA8-2FAF-4ABF-BE47-641DC457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64E39-491B-478C-AA97-F6B94D14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2830C-1860-4735-B01F-41743E216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2DAEA-101D-4E5B-AEDB-E066CFC12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CDC64-8CE0-42E4-8118-CBBC3E9C3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3651E-39AC-49D3-A2D1-5BDA347A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7E699-29B8-4C4A-8808-84CA3980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08558-FBFE-4723-8812-B81A9161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9790-4195-4B43-A15C-7A17C055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48688-8C52-4C2F-9682-C934F60C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7BE47-807B-4F72-95B9-8883C250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C9E25-1AC7-4B56-91DF-22BB5DF0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9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1263-0D92-4639-996D-FC2A713F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95FCC-3928-461B-8C01-E2995D3B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6584E-D6AA-4A5E-B812-DDF1CA92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1608-0316-4654-88C9-C86670A7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E6EA-CD2C-4B31-A2B2-B30FAE9E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FE349-86A2-47FD-9A34-6787918FB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D4FFE-A4EF-4A79-B851-D5311DCC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4F314-4A6D-4B13-80A6-F4AD4B22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EA516-0023-455C-81D9-D08117BE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0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63B5-E25C-4B2E-A532-14F5B9E2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79CFB-F36F-49BC-8CEA-52D0C68AE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56C7-DEAC-4C3E-B96B-C7EAE427C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2D6F2-1F48-49E3-8E30-883EBFA7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36DC-2E3C-4D1B-A01C-F4248145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AB2D1-1076-4AA8-85AD-DFF67761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22E1B-5D44-4240-85BE-3AFB3A55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E3237-856C-4D40-AEFA-655FC0755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40B78-EF87-4466-962F-062121E89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0108-E0AC-4B93-971C-FF1E023A6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0BE7E-2D99-4442-BF1B-A57EC6B2D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803270" y="438400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863340" y="2668668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863340" y="953334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917904" y="953334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917904" y="2668668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4460855" y="152621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1526218"/>
                <a:ext cx="5116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4460855" y="334166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3341669"/>
                <a:ext cx="511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954447" y="1811001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954447" y="3658712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F134DD-0371-4E27-9873-338AD2E89DA2}"/>
              </a:ext>
            </a:extLst>
          </p:cNvPr>
          <p:cNvCxnSpPr/>
          <p:nvPr/>
        </p:nvCxnSpPr>
        <p:spPr>
          <a:xfrm>
            <a:off x="854330" y="3043550"/>
            <a:ext cx="4765559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/>
              <p:nvPr/>
            </p:nvSpPr>
            <p:spPr>
              <a:xfrm>
                <a:off x="6284422" y="1526218"/>
                <a:ext cx="5185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no enhancement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422" y="1526218"/>
                <a:ext cx="5185522" cy="523220"/>
              </a:xfrm>
              <a:prstGeom prst="rect">
                <a:avLst/>
              </a:prstGeom>
              <a:blipFill>
                <a:blip r:embed="rId4"/>
                <a:stretch>
                  <a:fillRect t="-10465" r="-94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FCDD6B-63AF-4348-BDE2-3B61D0CB3745}"/>
                  </a:ext>
                </a:extLst>
              </p:cNvPr>
              <p:cNvSpPr txBox="1"/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FCDD6B-63AF-4348-BDE2-3B61D0CB3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892FC9-778A-4F50-A587-1E445B3E127F}"/>
                  </a:ext>
                </a:extLst>
              </p:cNvPr>
              <p:cNvSpPr txBox="1"/>
              <p:nvPr/>
            </p:nvSpPr>
            <p:spPr>
              <a:xfrm>
                <a:off x="4785149" y="2381109"/>
                <a:ext cx="5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892FC9-778A-4F50-A587-1E445B3E1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49" y="2381109"/>
                <a:ext cx="59259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2EDB38-578A-40F9-BC2C-09EDA168A006}"/>
                  </a:ext>
                </a:extLst>
              </p:cNvPr>
              <p:cNvSpPr txBox="1"/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2EDB38-578A-40F9-BC2C-09EDA168A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4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803270" y="438400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921529" y="3192087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863340" y="953334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917904" y="953334"/>
            <a:ext cx="0" cy="2238753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917904" y="3192087"/>
            <a:ext cx="0" cy="119191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4589549" y="170337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549" y="1703379"/>
                <a:ext cx="5062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4460855" y="3341669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3341669"/>
                <a:ext cx="5116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954447" y="1811001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954447" y="3658712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/>
              <p:nvPr/>
            </p:nvSpPr>
            <p:spPr>
              <a:xfrm>
                <a:off x="5633238" y="1301774"/>
                <a:ext cx="6641869" cy="597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resonant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TMSV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decay is neglected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 factor: </a:t>
                </a:r>
              </a:p>
              <a:p>
                <a:r>
                  <a:rPr lang="en-US" sz="2800" b="0" dirty="0">
                    <a:cs typeface="Arial" panose="020B0604020202020204" pitchFamily="34" charset="0"/>
                  </a:rPr>
                  <a:t>for </a:t>
                </a:r>
                <a:r>
                  <a:rPr lang="en-US" sz="2800" b="0" dirty="0" err="1">
                    <a:cs typeface="Arial" panose="020B0604020202020204" pitchFamily="34" charset="0"/>
                  </a:rPr>
                  <a:t>TMSV</a:t>
                </a:r>
                <a:r>
                  <a:rPr lang="en-US" sz="2800" b="0" dirty="0"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𝑠h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infinity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→0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2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𝑐h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cosh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𝑠h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sinh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(average photon number))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38" y="1301774"/>
                <a:ext cx="6641869" cy="5977919"/>
              </a:xfrm>
              <a:prstGeom prst="rect">
                <a:avLst/>
              </a:prstGeom>
              <a:blipFill>
                <a:blip r:embed="rId4"/>
                <a:stretch>
                  <a:fillRect l="-1835" t="-1122" b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6E8E00-B21D-402C-868D-52401A1833B8}"/>
                  </a:ext>
                </a:extLst>
              </p:cNvPr>
              <p:cNvSpPr txBox="1"/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6E8E00-B21D-402C-868D-52401A183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16181D-2DF0-45C7-B0DE-FE2A45AE42CD}"/>
                  </a:ext>
                </a:extLst>
              </p:cNvPr>
              <p:cNvSpPr txBox="1"/>
              <p:nvPr/>
            </p:nvSpPr>
            <p:spPr>
              <a:xfrm>
                <a:off x="4765334" y="2951357"/>
                <a:ext cx="5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16181D-2DF0-45C7-B0DE-FE2A45AE4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334" y="2951357"/>
                <a:ext cx="59259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CF7FED-473B-4B0B-9475-36184238AF60}"/>
                  </a:ext>
                </a:extLst>
              </p:cNvPr>
              <p:cNvSpPr txBox="1"/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CF7FED-473B-4B0B-9475-36184238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80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803270" y="438400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863340" y="2668668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863340" y="953334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917904" y="953334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917904" y="2668668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4460855" y="152621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1526218"/>
                <a:ext cx="5062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4460855" y="3341669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3341669"/>
                <a:ext cx="5116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954447" y="1811001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954447" y="3658712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F134DD-0371-4E27-9873-338AD2E89DA2}"/>
              </a:ext>
            </a:extLst>
          </p:cNvPr>
          <p:cNvCxnSpPr/>
          <p:nvPr/>
        </p:nvCxnSpPr>
        <p:spPr>
          <a:xfrm>
            <a:off x="854330" y="3043550"/>
            <a:ext cx="4765559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6EB3CE-68F6-4F87-9224-0EFABDDECE8F}"/>
                  </a:ext>
                </a:extLst>
              </p:cNvPr>
              <p:cNvSpPr txBox="1"/>
              <p:nvPr/>
            </p:nvSpPr>
            <p:spPr>
              <a:xfrm>
                <a:off x="5693308" y="775966"/>
                <a:ext cx="6641869" cy="641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non-resonant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TMSV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decay is neglected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≫1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 factor: </a:t>
                </a:r>
              </a:p>
              <a:p>
                <a:r>
                  <a:rPr lang="en-US" sz="2800" b="0" dirty="0">
                    <a:cs typeface="Arial" panose="020B0604020202020204" pitchFamily="34" charset="0"/>
                  </a:rPr>
                  <a:t>for </a:t>
                </a:r>
                <a:r>
                  <a:rPr lang="en-US" sz="2800" b="0" dirty="0" err="1">
                    <a:cs typeface="Arial" panose="020B0604020202020204" pitchFamily="34" charset="0"/>
                  </a:rPr>
                  <a:t>TMSV</a:t>
                </a:r>
                <a:r>
                  <a:rPr lang="en-US" sz="2800" b="0" dirty="0"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𝑠h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infinity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0, 2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cosh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sinh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(average photon number))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6EB3CE-68F6-4F87-9224-0EFABDDEC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08" y="775966"/>
                <a:ext cx="6641869" cy="6412140"/>
              </a:xfrm>
              <a:prstGeom prst="rect">
                <a:avLst/>
              </a:prstGeom>
              <a:blipFill>
                <a:blip r:embed="rId4"/>
                <a:stretch>
                  <a:fillRect l="-1928" t="-951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7BEC80-AA96-4F10-8FF0-8A6458EF4D17}"/>
                  </a:ext>
                </a:extLst>
              </p:cNvPr>
              <p:cNvSpPr txBox="1"/>
              <p:nvPr/>
            </p:nvSpPr>
            <p:spPr>
              <a:xfrm>
                <a:off x="2629048" y="3474046"/>
                <a:ext cx="925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7BEC80-AA96-4F10-8FF0-8A6458EF4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48" y="3474046"/>
                <a:ext cx="9251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037623-9824-4A57-88AB-1CCF8CAA1FA5}"/>
                  </a:ext>
                </a:extLst>
              </p:cNvPr>
              <p:cNvSpPr txBox="1"/>
              <p:nvPr/>
            </p:nvSpPr>
            <p:spPr>
              <a:xfrm>
                <a:off x="2631184" y="1626335"/>
                <a:ext cx="919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037623-9824-4A57-88AB-1CCF8CAA1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184" y="1626335"/>
                <a:ext cx="919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59CDB4-C2FD-48E0-A044-BEEBFA793297}"/>
                  </a:ext>
                </a:extLst>
              </p:cNvPr>
              <p:cNvSpPr txBox="1"/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59CDB4-C2FD-48E0-A044-BEEBFA793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6A1021-B4A2-4B55-A79E-6D8699434A59}"/>
                  </a:ext>
                </a:extLst>
              </p:cNvPr>
              <p:cNvSpPr txBox="1"/>
              <p:nvPr/>
            </p:nvSpPr>
            <p:spPr>
              <a:xfrm>
                <a:off x="4785149" y="2381109"/>
                <a:ext cx="5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6A1021-B4A2-4B55-A79E-6D8699434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49" y="2381109"/>
                <a:ext cx="59259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BEC25F-2F1E-4FB0-96A0-2C1555BDE757}"/>
                  </a:ext>
                </a:extLst>
              </p:cNvPr>
              <p:cNvSpPr txBox="1"/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BEC25F-2F1E-4FB0-96A0-2C1555BDE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30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305330" y="4311574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423590" y="297112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365400" y="880906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419964" y="880906"/>
            <a:ext cx="0" cy="19893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419964" y="2971122"/>
            <a:ext cx="0" cy="134045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4020664" y="1690926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664" y="1690926"/>
                <a:ext cx="5116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3962915" y="3269241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915" y="3269241"/>
                <a:ext cx="511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456507" y="1738573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456507" y="3586284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F134DD-0371-4E27-9873-338AD2E89DA2}"/>
              </a:ext>
            </a:extLst>
          </p:cNvPr>
          <p:cNvCxnSpPr/>
          <p:nvPr/>
        </p:nvCxnSpPr>
        <p:spPr>
          <a:xfrm>
            <a:off x="356390" y="2971122"/>
            <a:ext cx="4765559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/>
              <p:nvPr/>
            </p:nvSpPr>
            <p:spPr>
              <a:xfrm>
                <a:off x="5301321" y="665941"/>
                <a:ext cx="6925294" cy="3464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squeezed vacuum reservoir: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𝑠h𝑐h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 relative to thermal reservoir: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infinity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→0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1.5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321" y="665941"/>
                <a:ext cx="6925294" cy="3464859"/>
              </a:xfrm>
              <a:prstGeom prst="rect">
                <a:avLst/>
              </a:prstGeom>
              <a:blipFill>
                <a:blip r:embed="rId4"/>
                <a:stretch>
                  <a:fillRect l="-1849" t="-1757" r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C05841-DD32-4571-850F-62F79521BD88}"/>
                  </a:ext>
                </a:extLst>
              </p:cNvPr>
              <p:cNvSpPr txBox="1"/>
              <p:nvPr/>
            </p:nvSpPr>
            <p:spPr>
              <a:xfrm>
                <a:off x="4346454" y="665941"/>
                <a:ext cx="51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C05841-DD32-4571-850F-62F79521B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54" y="665941"/>
                <a:ext cx="513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8F6A7B-9F49-40D1-8789-5BC1432A3586}"/>
                  </a:ext>
                </a:extLst>
              </p:cNvPr>
              <p:cNvSpPr txBox="1"/>
              <p:nvPr/>
            </p:nvSpPr>
            <p:spPr>
              <a:xfrm>
                <a:off x="4363118" y="2570390"/>
                <a:ext cx="5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8F6A7B-9F49-40D1-8789-5BC1432A3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118" y="2570390"/>
                <a:ext cx="59259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EC9978-1A71-4018-B122-152176AE3174}"/>
                  </a:ext>
                </a:extLst>
              </p:cNvPr>
              <p:cNvSpPr txBox="1"/>
              <p:nvPr/>
            </p:nvSpPr>
            <p:spPr>
              <a:xfrm>
                <a:off x="4366269" y="4126908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EC9978-1A71-4018-B122-152176AE3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69" y="4126908"/>
                <a:ext cx="539700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AD2B458-7E78-4C8E-9687-26577EB9CF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5298" y="4126908"/>
            <a:ext cx="5699574" cy="250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8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242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38</cp:revision>
  <dcterms:created xsi:type="dcterms:W3CDTF">2019-07-16T07:33:26Z</dcterms:created>
  <dcterms:modified xsi:type="dcterms:W3CDTF">2019-07-16T21:23:09Z</dcterms:modified>
</cp:coreProperties>
</file>