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445C-5366-4982-91B3-F1C9328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B9B8A-877B-4AC3-8E34-10DD2830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3743-712B-42AB-B2D2-EC222A8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29A9-5B0A-44E1-AB32-8D75E7E4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6D9B-1A3C-4DC5-A9CB-81AD4BC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B3A-8727-45AC-AEC8-A07BEFE1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9EE3-B5CA-45B3-915C-4585FDE5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ED58-B1E3-496A-A11B-40777CA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3EFA-0F0E-422D-A361-58F76212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4D1-FE7F-4E77-91A6-F3928A0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80435-603D-4762-AC76-24F229B7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8EC38-B41C-4A36-964B-7B985311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8880-F096-430D-BFEF-8A80CF3E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A86A-C6B0-4199-B0A2-2D8A984B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F50A-BB71-4411-9511-B62A8071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B8BE-F4EA-43EC-AF52-86BBF4C0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3C4C-718F-4FA3-A35D-8829BF31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FE30-75EB-489E-BB54-92547FE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9DA2-CA6E-4AB7-8C12-3EA119D6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75C1-688F-4A66-A571-8857551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AC0-C2F6-429D-A81E-798857D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D5B0-6434-4DED-9BA7-9DD0EB3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7EBD-E045-4073-99FB-8F72009F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18CC-0775-44ED-A257-1F5B16B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FEFB-873E-4821-9573-E8DB4687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ADF-1E7A-4B26-BB86-DB70741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366-D3D5-4E59-92A6-DC77FB5D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B6A0-F700-4457-9175-F4773458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751C-D73B-4E4A-B414-E7D024DD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7F1F-3452-4CEA-AE47-F5B34D8E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9050-EBF2-4CC0-88CC-31957084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F8D-4685-468B-A592-B77B2C9D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1B9C-57FD-42AA-AFD8-5720D179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AC95-90D6-4587-8EBA-A489CC1D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72243-7643-46C5-9173-5ACED24F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8F2D0-FBC8-428E-AD80-282CA6BFD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3B508-B4DC-4381-88AE-BEB5F5B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9DEC4-93A7-467D-8878-EFC73B98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7D2A7-E132-4466-BC3B-5778F6B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406-B2C5-41F8-AF1F-B251F26A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83CD-68DD-441A-9AC9-E5BED63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DFA45-FB67-4D95-BD13-93A15111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01E5F-559E-4BFB-BCC9-648C9DB5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32D78-4A0E-4024-A9F2-83AD71E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24C22-1B2F-4FE3-8904-F744E9B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E07D-D64A-480A-8841-B33E179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89C6-798E-4963-8A6B-A6088470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28AD-A5F1-4711-B16D-9DEACF77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CF4FB-CA6E-47A3-BEE8-F27F7472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E9AC5-45EB-4C3C-8B61-71E4E402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B7E5-68B5-4561-81C0-6BA94E0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25B2-BD9E-44A7-802E-AD1EFC5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21C6-7B57-424E-9D7B-92383E7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CBB2F-EE54-4F36-8F18-60D8D613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57C14-8370-4AEF-8939-6EF19CF8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37C8-EC63-49C8-B4AF-C2EAD92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900F-D604-4B3E-BCA1-D5D7E17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5B11-62D0-44A2-9771-7A3150D0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5C1E9-135B-4E4A-B8A7-1734B526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DB5C-798C-4E01-A758-9A3D982F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515-74D4-4044-B10F-DE8B32AAA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D8DD-7A94-46EE-9681-FFEE5AACB20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BC08-C97D-423E-AC65-31C80A09B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F0DF-59BA-464C-BA96-4782D25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4D3A-A0DD-4E65-9065-CD29B9272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cavity-cavity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20F7-2837-49E2-943E-15F6A0AB4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72F40F8F-6973-4E48-B6C6-F185FE50A622}"/>
              </a:ext>
            </a:extLst>
          </p:cNvPr>
          <p:cNvSpPr/>
          <p:nvPr/>
        </p:nvSpPr>
        <p:spPr>
          <a:xfrm>
            <a:off x="2169570" y="1737927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F05956E2-9056-40B8-A4C5-F98531033AB3}"/>
              </a:ext>
            </a:extLst>
          </p:cNvPr>
          <p:cNvSpPr/>
          <p:nvPr/>
        </p:nvSpPr>
        <p:spPr>
          <a:xfrm>
            <a:off x="4256787" y="2217371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63F97-3C99-4604-ACD8-697B3B0E3870}"/>
              </a:ext>
            </a:extLst>
          </p:cNvPr>
          <p:cNvCxnSpPr>
            <a:cxnSpLocks/>
          </p:cNvCxnSpPr>
          <p:nvPr/>
        </p:nvCxnSpPr>
        <p:spPr>
          <a:xfrm flipV="1">
            <a:off x="1948070" y="2396749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B7609D-5B06-46A7-AAD3-83140E4E93D8}"/>
              </a:ext>
            </a:extLst>
          </p:cNvPr>
          <p:cNvCxnSpPr>
            <a:cxnSpLocks/>
          </p:cNvCxnSpPr>
          <p:nvPr/>
        </p:nvCxnSpPr>
        <p:spPr>
          <a:xfrm>
            <a:off x="1948070" y="2567135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E233B-3012-47EC-B952-06BDEA85A961}"/>
              </a:ext>
            </a:extLst>
          </p:cNvPr>
          <p:cNvCxnSpPr>
            <a:cxnSpLocks/>
          </p:cNvCxnSpPr>
          <p:nvPr/>
        </p:nvCxnSpPr>
        <p:spPr>
          <a:xfrm flipH="1" flipV="1">
            <a:off x="6253134" y="2396749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945134-BEB9-4A6C-B809-DF6E9F13AB80}"/>
              </a:ext>
            </a:extLst>
          </p:cNvPr>
          <p:cNvCxnSpPr>
            <a:cxnSpLocks/>
          </p:cNvCxnSpPr>
          <p:nvPr/>
        </p:nvCxnSpPr>
        <p:spPr>
          <a:xfrm flipH="1">
            <a:off x="6576865" y="2496144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088292-63DA-41D3-ABC5-FBCF76A891B2}"/>
                  </a:ext>
                </a:extLst>
              </p:cNvPr>
              <p:cNvSpPr txBox="1"/>
              <p:nvPr/>
            </p:nvSpPr>
            <p:spPr>
              <a:xfrm>
                <a:off x="3856383" y="764713"/>
                <a:ext cx="244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eigen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088292-63DA-41D3-ABC5-FBCF76A8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83" y="764713"/>
                <a:ext cx="2448234" cy="369332"/>
              </a:xfrm>
              <a:prstGeom prst="rect">
                <a:avLst/>
              </a:prstGeom>
              <a:blipFill>
                <a:blip r:embed="rId2"/>
                <a:stretch>
                  <a:fillRect l="-22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98748215-14F4-4A8D-94B7-EFB47D79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49" y="3429000"/>
            <a:ext cx="8433648" cy="29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F058DE76-EE8D-431E-BFA8-13E2D0DE4FB7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02332E5E-FB9E-4CC1-ABE7-95B0AE835676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2052B-2506-4D22-AE1D-BEB67C4975FD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76D3A-A51C-4BE9-B31B-C801EDA66E03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266BC-C976-45E0-9701-A9026E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A72ECD-555B-4F0A-B492-E0EABBB1F52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95AC58F5-91CE-4FC8-8DC0-DAD77B363320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5D4331DA-8AD3-48E1-9605-77093F92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84" y="2833320"/>
            <a:ext cx="6364323" cy="38608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5F4EE5-6E4A-4559-A43E-04AE9B43F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805" y="2833320"/>
            <a:ext cx="3461607" cy="1050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45155-BFAF-4AB1-AEA0-A9482235B61F}"/>
                  </a:ext>
                </a:extLst>
              </p:cNvPr>
              <p:cNvSpPr txBox="1"/>
              <p:nvPr/>
            </p:nvSpPr>
            <p:spPr>
              <a:xfrm>
                <a:off x="7601684" y="4393616"/>
                <a:ext cx="4419740" cy="178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method works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for a general case, we cannot find such a </a:t>
                </a:r>
                <a:r>
                  <a:rPr lang="en-US" dirty="0" err="1"/>
                  <a:t>Bogoliubov</a:t>
                </a:r>
                <a:r>
                  <a:rPr lang="en-US" dirty="0"/>
                  <a:t>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if we stretch the cavity adiabatically, can we reach a photon number entangled state of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45155-BFAF-4AB1-AEA0-A9482235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84" y="4393616"/>
                <a:ext cx="4419740" cy="1785874"/>
              </a:xfrm>
              <a:prstGeom prst="rect">
                <a:avLst/>
              </a:prstGeom>
              <a:blipFill>
                <a:blip r:embed="rId6"/>
                <a:stretch>
                  <a:fillRect l="-966" t="-1706" r="-1379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7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F6AE70DA-C698-4858-A072-F3D35FA7CAF0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EE39CC55-8ACE-4DEB-A1B4-59B6FC37747A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6D3F06-3979-4F70-8067-6A99B50F5862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E808D-3F95-4E6D-BF72-77575CF081B6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A5DAC-1859-42DD-A241-18A1B257087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DEE20-A2BF-41F0-80EC-A5D49109325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7DB0324A-8D87-49FA-A514-32A3ADEE7941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E7FEFA1-C4D1-46CF-8A81-E793D5799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1" y="2726509"/>
            <a:ext cx="6013664" cy="388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5F38E-C1D8-4F19-9465-E77A61CAD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355" y="2726509"/>
            <a:ext cx="4042672" cy="1436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181292-F889-46A6-AA47-1AA2867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297" y="4281118"/>
            <a:ext cx="4042672" cy="1125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4BFB1F-CBA6-447D-B936-E574C24C3F14}"/>
              </a:ext>
            </a:extLst>
          </p:cNvPr>
          <p:cNvSpPr txBox="1"/>
          <p:nvPr/>
        </p:nvSpPr>
        <p:spPr>
          <a:xfrm>
            <a:off x="7161854" y="5838738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 cavities, the result is </a:t>
            </a:r>
            <a:r>
              <a:rPr lang="en-US"/>
              <a:t>the same.</a:t>
            </a:r>
          </a:p>
        </p:txBody>
      </p:sp>
    </p:spTree>
    <p:extLst>
      <p:ext uri="{BB962C8B-B14F-4D97-AF65-F5344CB8AC3E}">
        <p14:creationId xmlns:p14="http://schemas.microsoft.com/office/powerpoint/2010/main" val="35556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cavity-cavity interaction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19</cp:revision>
  <dcterms:created xsi:type="dcterms:W3CDTF">2018-09-19T19:21:23Z</dcterms:created>
  <dcterms:modified xsi:type="dcterms:W3CDTF">2018-09-21T17:57:11Z</dcterms:modified>
</cp:coreProperties>
</file>