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69" r:id="rId5"/>
    <p:sldId id="270" r:id="rId6"/>
    <p:sldId id="274" r:id="rId7"/>
    <p:sldId id="256" r:id="rId8"/>
    <p:sldId id="273" r:id="rId9"/>
    <p:sldId id="276" r:id="rId10"/>
    <p:sldId id="277" r:id="rId11"/>
    <p:sldId id="263" r:id="rId12"/>
    <p:sldId id="279" r:id="rId13"/>
    <p:sldId id="264" r:id="rId14"/>
    <p:sldId id="261" r:id="rId15"/>
    <p:sldId id="272" r:id="rId16"/>
    <p:sldId id="278" r:id="rId17"/>
    <p:sldId id="266" r:id="rId18"/>
    <p:sldId id="265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10.png"/><Relationship Id="rId7" Type="http://schemas.openxmlformats.org/officeDocument/2006/relationships/image" Target="../media/image4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4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4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538293" y="4087105"/>
                <a:ext cx="108106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but in fact, we can reach the NOON state because some states are actually dark state: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3" y="4087105"/>
                <a:ext cx="10810614" cy="830997"/>
              </a:xfrm>
              <a:prstGeom prst="rect">
                <a:avLst/>
              </a:prstGeom>
              <a:blipFill>
                <a:blip r:embed="rId4"/>
                <a:stretch>
                  <a:fillRect l="-846" t="-5839" r="-11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98" y="5177255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>
            <a:off x="9857678" y="975088"/>
            <a:ext cx="13158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08358-C048-4D81-B296-DF47D311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29" y="2743823"/>
            <a:ext cx="9508041" cy="19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1010653" y="280738"/>
            <a:ext cx="1660358" cy="1523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blipFill>
                <a:blip r:embed="rId7"/>
                <a:stretch>
                  <a:fillRect l="-1365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blipFill>
                <a:blip r:embed="rId8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2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8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454329" y="1129470"/>
                <a:ext cx="37582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LWI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329" y="1129470"/>
                <a:ext cx="3758268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761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66</cp:revision>
  <dcterms:created xsi:type="dcterms:W3CDTF">2018-08-02T21:38:36Z</dcterms:created>
  <dcterms:modified xsi:type="dcterms:W3CDTF">2018-08-29T16:09:21Z</dcterms:modified>
</cp:coreProperties>
</file>