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81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0B4A-22F4-4BCB-A93E-8228D3F1D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5CAB8-93DD-4965-AAA8-D49E08EEF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B8358-C629-4C67-A83B-DEB4E849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78A7B-DE3C-4C02-BCF3-0F21750A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389B7-D7A9-4843-9C3C-E051E046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4BB6-8C24-494C-B57D-1555589D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2D12F-25B7-4EA2-A9A3-0291E32C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CF74-EE7D-40FF-B183-CDF0557E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AF99F-23A3-4363-90D7-748308CB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00A6-D296-43B4-80E2-21DC05C3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7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FE852-28FC-476F-9BEF-1B156D6E8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B2607-F3DB-4E9D-88EB-16078762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E53A-536A-432F-B455-D7000355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FDF9-CF0D-460A-B705-A411F148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6B074-70FA-4B66-AC45-A80A03FA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4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329A-09CD-45A0-90B3-5995FED1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5ECB-E7CC-4B0A-B1DC-980396B5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5122-F575-40DA-B1F6-02881414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CBDE-4E22-4897-AE46-4D5514BA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25D58-4169-4FD8-A7F7-2919221A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A35F-E1CE-47CB-B02C-6DF9A9CB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06C61-7754-4E8D-B936-17267F540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E27E-37DA-4D77-985C-0993CDAE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963AC-61A9-4AEF-A673-E2F3FF7E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C32C7-1170-46DB-81B4-A2188CF0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25A-2205-4C30-AF64-26AB4033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E039-F1D7-4184-AB70-D730D6B5C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49FFC-1D3B-4117-B0E3-C738CF537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83CC5-872A-4A8A-B8C1-2F51B97B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DCE78-ABD8-44C7-82D1-F1ADC4AC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81173-E742-47DD-89E8-4BAF0A90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86EA-0B53-4924-B40F-9F36395A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DBC80-6099-4216-95F9-65D07BFE5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71CD7-9AD7-4639-A724-BA79D484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90316-C39A-4487-B3CC-7D9245CD7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CB93D-D272-4924-9FAB-FD7E483C5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6014C-3DF4-45CD-A497-610B2293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94058-247D-4E04-A3A1-6942599B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64E38-2C4D-4493-9212-64D5A75B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647F-C518-4972-927F-E470DBDB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C3D85-B3C0-4903-B792-DC458A85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6F850-57FC-411C-A118-24CD5BCB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E7A31-2F42-4790-811D-6E514911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1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7DFF4-D760-4A4E-82C2-F08F24E3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3F899-33E8-45BF-8A9B-A7949430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49C5E-175E-4BC7-B96F-8140248C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0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DD85-4621-4A6A-BC92-6A99A071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E7E6-E9B0-4DE0-97A4-DE04386B3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F2E78-7B00-4ADA-8788-326DE4778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2123E-8474-4867-B31B-A73D8243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F13A5-9E5D-4344-AC9E-92A62396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8119B-C203-4265-B0CC-EAFFD3EB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1655-A15A-497D-8684-EE17B66F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84E12-C958-47B6-9A30-702ECF987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9CCBF-E5A1-42DE-8A32-BEC54C339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93F86-58F2-4344-AB47-9838FC9B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DF1-A1BF-4E9B-A4A4-A3AC5D7F528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D19BC-EBBB-4C9B-AA1B-BF91C599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E4059-9718-47F9-8744-59C1F180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36062-23AA-457E-B6E9-88C4AF85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39F7B-A8CE-4205-8CB4-7C9D84F7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67C20-1723-464D-91A6-00F5CB723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9DF1-A1BF-4E9B-A4A4-A3AC5D7F528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BBF0-A128-4FDD-ACCE-22CBE5502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E0348-0475-4213-B371-4E5517EC0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FD43-BAAD-49DD-A6B3-6CC27CD4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5A94FB79-4078-457C-AA11-0A8259AF4915}"/>
              </a:ext>
            </a:extLst>
          </p:cNvPr>
          <p:cNvSpPr/>
          <p:nvPr/>
        </p:nvSpPr>
        <p:spPr>
          <a:xfrm>
            <a:off x="2744200" y="1638796"/>
            <a:ext cx="5854263" cy="1400503"/>
          </a:xfrm>
          <a:prstGeom prst="cub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701332-68B2-4D35-90A9-1F6C30B1C2AE}"/>
              </a:ext>
            </a:extLst>
          </p:cNvPr>
          <p:cNvSpPr/>
          <p:nvPr/>
        </p:nvSpPr>
        <p:spPr>
          <a:xfrm>
            <a:off x="3415870" y="4508938"/>
            <a:ext cx="4151560" cy="88287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Parametric process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B8CEDA6-565F-499B-82B1-8BCD2AFE2099}"/>
              </a:ext>
            </a:extLst>
          </p:cNvPr>
          <p:cNvSpPr/>
          <p:nvPr/>
        </p:nvSpPr>
        <p:spPr>
          <a:xfrm rot="16200000">
            <a:off x="5013433" y="5207874"/>
            <a:ext cx="882869" cy="1282265"/>
          </a:xfrm>
          <a:prstGeom prst="rightArrow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1FEBFF-D881-4DD9-82AE-C75F8B952044}"/>
              </a:ext>
            </a:extLst>
          </p:cNvPr>
          <p:cNvGrpSpPr/>
          <p:nvPr/>
        </p:nvGrpSpPr>
        <p:grpSpPr>
          <a:xfrm>
            <a:off x="673331" y="2170386"/>
            <a:ext cx="367193" cy="2438400"/>
            <a:chOff x="515009" y="2170386"/>
            <a:chExt cx="525515" cy="2438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8AAC88-A68B-4790-9805-AF4422372AD4}"/>
                </a:ext>
              </a:extLst>
            </p:cNvPr>
            <p:cNvCxnSpPr/>
            <p:nvPr/>
          </p:nvCxnSpPr>
          <p:spPr>
            <a:xfrm>
              <a:off x="1019504" y="2170386"/>
              <a:ext cx="0" cy="24384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FC035C-83AE-49F8-A39E-97704327CB50}"/>
                </a:ext>
              </a:extLst>
            </p:cNvPr>
            <p:cNvCxnSpPr/>
            <p:nvPr/>
          </p:nvCxnSpPr>
          <p:spPr>
            <a:xfrm flipH="1">
              <a:off x="557048" y="2543503"/>
              <a:ext cx="483476" cy="3363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B75E707-5949-4142-B80B-4C8C30CA544D}"/>
                </a:ext>
              </a:extLst>
            </p:cNvPr>
            <p:cNvCxnSpPr/>
            <p:nvPr/>
          </p:nvCxnSpPr>
          <p:spPr>
            <a:xfrm flipH="1">
              <a:off x="532874" y="2903482"/>
              <a:ext cx="483476" cy="3363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E42779-1D72-4111-9B0F-C8519C665699}"/>
                </a:ext>
              </a:extLst>
            </p:cNvPr>
            <p:cNvCxnSpPr/>
            <p:nvPr/>
          </p:nvCxnSpPr>
          <p:spPr>
            <a:xfrm flipH="1">
              <a:off x="532874" y="3239813"/>
              <a:ext cx="483476" cy="3363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9FE3BA-8794-45DF-AFBD-81175281D68B}"/>
                </a:ext>
              </a:extLst>
            </p:cNvPr>
            <p:cNvCxnSpPr/>
            <p:nvPr/>
          </p:nvCxnSpPr>
          <p:spPr>
            <a:xfrm flipH="1">
              <a:off x="515009" y="3619142"/>
              <a:ext cx="483476" cy="3363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ADC24C-80BE-485C-83D0-F33FA5E9A701}"/>
                </a:ext>
              </a:extLst>
            </p:cNvPr>
            <p:cNvCxnSpPr/>
            <p:nvPr/>
          </p:nvCxnSpPr>
          <p:spPr>
            <a:xfrm flipH="1">
              <a:off x="515009" y="3955473"/>
              <a:ext cx="483476" cy="3363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1C9B8B-CE5D-4CAC-BE45-17DE4B66BB6B}"/>
                </a:ext>
              </a:extLst>
            </p:cNvPr>
            <p:cNvCxnSpPr/>
            <p:nvPr/>
          </p:nvCxnSpPr>
          <p:spPr>
            <a:xfrm flipH="1">
              <a:off x="515009" y="4272455"/>
              <a:ext cx="483476" cy="3363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8EB0BF-AB16-4220-8B99-13DB138EE5CC}"/>
                </a:ext>
              </a:extLst>
            </p:cNvPr>
            <p:cNvCxnSpPr/>
            <p:nvPr/>
          </p:nvCxnSpPr>
          <p:spPr>
            <a:xfrm flipH="1">
              <a:off x="532874" y="2234450"/>
              <a:ext cx="483476" cy="3363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1EBF67-1258-488F-A834-5CF2781E5433}"/>
              </a:ext>
            </a:extLst>
          </p:cNvPr>
          <p:cNvGrpSpPr/>
          <p:nvPr/>
        </p:nvGrpSpPr>
        <p:grpSpPr>
          <a:xfrm flipH="1">
            <a:off x="10205082" y="2170386"/>
            <a:ext cx="372497" cy="2438400"/>
            <a:chOff x="515009" y="2170386"/>
            <a:chExt cx="525515" cy="24384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4A1170-63E8-455A-BFD3-2F85B39D08F9}"/>
                </a:ext>
              </a:extLst>
            </p:cNvPr>
            <p:cNvCxnSpPr/>
            <p:nvPr/>
          </p:nvCxnSpPr>
          <p:spPr>
            <a:xfrm>
              <a:off x="1019504" y="2170386"/>
              <a:ext cx="0" cy="24384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51D863-CCA3-4576-9656-46D640FF44EF}"/>
                </a:ext>
              </a:extLst>
            </p:cNvPr>
            <p:cNvCxnSpPr/>
            <p:nvPr/>
          </p:nvCxnSpPr>
          <p:spPr>
            <a:xfrm flipH="1">
              <a:off x="557048" y="2543503"/>
              <a:ext cx="483476" cy="3363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48235A-F4D0-48B5-A169-5C296D0A0CB6}"/>
                </a:ext>
              </a:extLst>
            </p:cNvPr>
            <p:cNvCxnSpPr/>
            <p:nvPr/>
          </p:nvCxnSpPr>
          <p:spPr>
            <a:xfrm flipH="1">
              <a:off x="532874" y="2903482"/>
              <a:ext cx="483476" cy="3363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361300-5EF5-4AB3-83F1-3A022E78AA89}"/>
                </a:ext>
              </a:extLst>
            </p:cNvPr>
            <p:cNvCxnSpPr/>
            <p:nvPr/>
          </p:nvCxnSpPr>
          <p:spPr>
            <a:xfrm flipH="1">
              <a:off x="532874" y="3239813"/>
              <a:ext cx="483476" cy="3363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3AE47E-39F0-48FE-92FB-C6B19E641874}"/>
                </a:ext>
              </a:extLst>
            </p:cNvPr>
            <p:cNvCxnSpPr/>
            <p:nvPr/>
          </p:nvCxnSpPr>
          <p:spPr>
            <a:xfrm flipH="1">
              <a:off x="515009" y="3619142"/>
              <a:ext cx="483476" cy="3363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E6D6E4-8C7C-4AD3-8C6A-3310FC14D494}"/>
                </a:ext>
              </a:extLst>
            </p:cNvPr>
            <p:cNvCxnSpPr/>
            <p:nvPr/>
          </p:nvCxnSpPr>
          <p:spPr>
            <a:xfrm flipH="1">
              <a:off x="515009" y="3955473"/>
              <a:ext cx="483476" cy="3363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3C4F235-FCE7-4666-A7D4-8A7C61E75D94}"/>
                </a:ext>
              </a:extLst>
            </p:cNvPr>
            <p:cNvCxnSpPr/>
            <p:nvPr/>
          </p:nvCxnSpPr>
          <p:spPr>
            <a:xfrm flipH="1">
              <a:off x="515009" y="4272455"/>
              <a:ext cx="483476" cy="3363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38DCE4-2C95-49E4-8B16-77142E9AB43A}"/>
                </a:ext>
              </a:extLst>
            </p:cNvPr>
            <p:cNvCxnSpPr/>
            <p:nvPr/>
          </p:nvCxnSpPr>
          <p:spPr>
            <a:xfrm flipH="1">
              <a:off x="532874" y="2234450"/>
              <a:ext cx="483476" cy="3363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5E8D90-3358-4B53-AF5E-E31E9B55D24F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1040524" y="3239814"/>
            <a:ext cx="4451126" cy="1269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0EC926-D005-449F-9706-E0F96079245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066723" y="2514110"/>
            <a:ext cx="1677477" cy="710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2E38E8-F6B2-4F9D-835A-70794877495D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491650" y="3141886"/>
            <a:ext cx="4713432" cy="13670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93DBF6-7A13-41D0-8D90-389DF4867CE1}"/>
              </a:ext>
            </a:extLst>
          </p:cNvPr>
          <p:cNvCxnSpPr>
            <a:cxnSpLocks/>
          </p:cNvCxnSpPr>
          <p:nvPr/>
        </p:nvCxnSpPr>
        <p:spPr>
          <a:xfrm flipH="1" flipV="1">
            <a:off x="8460978" y="2449972"/>
            <a:ext cx="1726970" cy="6919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718AB10-B1D5-47AD-A834-EBA30D5D5C77}"/>
              </a:ext>
            </a:extLst>
          </p:cNvPr>
          <p:cNvCxnSpPr/>
          <p:nvPr/>
        </p:nvCxnSpPr>
        <p:spPr>
          <a:xfrm>
            <a:off x="5437414" y="2563977"/>
            <a:ext cx="691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1D7F4E7-34D7-4738-B9BB-50A23A24A3A8}"/>
              </a:ext>
            </a:extLst>
          </p:cNvPr>
          <p:cNvCxnSpPr>
            <a:cxnSpLocks/>
          </p:cNvCxnSpPr>
          <p:nvPr/>
        </p:nvCxnSpPr>
        <p:spPr>
          <a:xfrm flipV="1">
            <a:off x="5437414" y="1812471"/>
            <a:ext cx="0" cy="758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BB1C99-263D-411D-B770-BD88D595C0B8}"/>
              </a:ext>
            </a:extLst>
          </p:cNvPr>
          <p:cNvCxnSpPr>
            <a:cxnSpLocks/>
          </p:cNvCxnSpPr>
          <p:nvPr/>
        </p:nvCxnSpPr>
        <p:spPr>
          <a:xfrm flipV="1">
            <a:off x="5420279" y="2170386"/>
            <a:ext cx="555978" cy="393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0FFAF4-9931-468D-987A-83ACEE7FED09}"/>
                  </a:ext>
                </a:extLst>
              </p:cNvPr>
              <p:cNvSpPr txBox="1"/>
              <p:nvPr/>
            </p:nvSpPr>
            <p:spPr>
              <a:xfrm>
                <a:off x="6077055" y="2386115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0FFAF4-9931-468D-987A-83ACEE7FE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055" y="2386115"/>
                <a:ext cx="353751" cy="369332"/>
              </a:xfrm>
              <a:prstGeom prst="rect">
                <a:avLst/>
              </a:prstGeom>
              <a:blipFill>
                <a:blip r:embed="rId2"/>
                <a:stretch>
                  <a:fillRect t="-6557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DCEE213-5A58-41CE-9106-A7B55AC4B711}"/>
                  </a:ext>
                </a:extLst>
              </p:cNvPr>
              <p:cNvSpPr txBox="1"/>
              <p:nvPr/>
            </p:nvSpPr>
            <p:spPr>
              <a:xfrm>
                <a:off x="5891926" y="198524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DCEE213-5A58-41CE-9106-A7B55AC4B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926" y="1985243"/>
                <a:ext cx="370614" cy="369332"/>
              </a:xfrm>
              <a:prstGeom prst="rect">
                <a:avLst/>
              </a:prstGeom>
              <a:blipFill>
                <a:blip r:embed="rId3"/>
                <a:stretch>
                  <a:fillRect t="-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4E8D6C-F73E-4BFC-B5D3-3977597CAD4D}"/>
                  </a:ext>
                </a:extLst>
              </p:cNvPr>
              <p:cNvSpPr txBox="1"/>
              <p:nvPr/>
            </p:nvSpPr>
            <p:spPr>
              <a:xfrm>
                <a:off x="5419182" y="1621064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4E8D6C-F73E-4BFC-B5D3-3977597CA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182" y="1621064"/>
                <a:ext cx="375424" cy="369332"/>
              </a:xfrm>
              <a:prstGeom prst="rect">
                <a:avLst/>
              </a:prstGeom>
              <a:blipFill>
                <a:blip r:embed="rId4"/>
                <a:stretch>
                  <a:fillRect t="-6557" r="-6452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5235223F-5C58-4790-A586-1366338108DD}"/>
              </a:ext>
            </a:extLst>
          </p:cNvPr>
          <p:cNvSpPr/>
          <p:nvPr/>
        </p:nvSpPr>
        <p:spPr>
          <a:xfrm>
            <a:off x="5689384" y="2498663"/>
            <a:ext cx="119743" cy="130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B69C9C1-B692-4ED5-B1AB-3030083F669E}"/>
              </a:ext>
            </a:extLst>
          </p:cNvPr>
          <p:cNvSpPr/>
          <p:nvPr/>
        </p:nvSpPr>
        <p:spPr>
          <a:xfrm>
            <a:off x="4972737" y="2505467"/>
            <a:ext cx="119743" cy="130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F7C1BFC-26A8-42C8-82F1-2942767F0644}"/>
              </a:ext>
            </a:extLst>
          </p:cNvPr>
          <p:cNvSpPr/>
          <p:nvPr/>
        </p:nvSpPr>
        <p:spPr>
          <a:xfrm>
            <a:off x="6513289" y="2498663"/>
            <a:ext cx="119743" cy="130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EDB34EB-79B6-4920-A0CD-68072DEC9606}"/>
              </a:ext>
            </a:extLst>
          </p:cNvPr>
          <p:cNvSpPr/>
          <p:nvPr/>
        </p:nvSpPr>
        <p:spPr>
          <a:xfrm>
            <a:off x="4074127" y="2512881"/>
            <a:ext cx="119743" cy="1306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C413B0-3F74-441D-8397-8022357C41BB}"/>
              </a:ext>
            </a:extLst>
          </p:cNvPr>
          <p:cNvGrpSpPr/>
          <p:nvPr/>
        </p:nvGrpSpPr>
        <p:grpSpPr>
          <a:xfrm>
            <a:off x="2833393" y="2412365"/>
            <a:ext cx="886070" cy="303223"/>
            <a:chOff x="3468966" y="1636077"/>
            <a:chExt cx="1250312" cy="50699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7931AC6-AC64-4BC2-9706-F805033B6CCB}"/>
                </a:ext>
              </a:extLst>
            </p:cNvPr>
            <p:cNvGrpSpPr/>
            <p:nvPr/>
          </p:nvGrpSpPr>
          <p:grpSpPr>
            <a:xfrm>
              <a:off x="3468966" y="1638010"/>
              <a:ext cx="834110" cy="505065"/>
              <a:chOff x="5649686" y="1506195"/>
              <a:chExt cx="2685908" cy="72864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F7D680D6-C807-460B-9B97-6294C0EA5A61}"/>
                  </a:ext>
                </a:extLst>
              </p:cNvPr>
              <p:cNvGrpSpPr/>
              <p:nvPr/>
            </p:nvGrpSpPr>
            <p:grpSpPr>
              <a:xfrm>
                <a:off x="5649686" y="1513114"/>
                <a:ext cx="1342954" cy="721723"/>
                <a:chOff x="6158362" y="1321257"/>
                <a:chExt cx="4045564" cy="1446995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C13E683-8687-4551-92DB-FA3D9C050C7D}"/>
                    </a:ext>
                  </a:extLst>
                </p:cNvPr>
                <p:cNvSpPr/>
                <p:nvPr/>
              </p:nvSpPr>
              <p:spPr>
                <a:xfrm>
                  <a:off x="6158362" y="1321257"/>
                  <a:ext cx="2026920" cy="731520"/>
                </a:xfrm>
                <a:custGeom>
                  <a:avLst/>
                  <a:gdLst>
                    <a:gd name="connsiteX0" fmla="*/ 0 w 2026920"/>
                    <a:gd name="connsiteY0" fmla="*/ 729343 h 731520"/>
                    <a:gd name="connsiteX1" fmla="*/ 1021080 w 2026920"/>
                    <a:gd name="connsiteY1" fmla="*/ 0 h 731520"/>
                    <a:gd name="connsiteX2" fmla="*/ 2026920 w 2026920"/>
                    <a:gd name="connsiteY2" fmla="*/ 731520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26920" h="731520">
                      <a:moveTo>
                        <a:pt x="0" y="729343"/>
                      </a:moveTo>
                      <a:cubicBezTo>
                        <a:pt x="341630" y="364490"/>
                        <a:pt x="683260" y="-363"/>
                        <a:pt x="1021080" y="0"/>
                      </a:cubicBezTo>
                      <a:cubicBezTo>
                        <a:pt x="1358900" y="363"/>
                        <a:pt x="1692910" y="365941"/>
                        <a:pt x="2026920" y="731520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364AB4C8-E397-4184-9279-09A0A31A60CD}"/>
                    </a:ext>
                  </a:extLst>
                </p:cNvPr>
                <p:cNvSpPr/>
                <p:nvPr/>
              </p:nvSpPr>
              <p:spPr>
                <a:xfrm flipV="1">
                  <a:off x="8177006" y="2045187"/>
                  <a:ext cx="2026920" cy="723065"/>
                </a:xfrm>
                <a:custGeom>
                  <a:avLst/>
                  <a:gdLst>
                    <a:gd name="connsiteX0" fmla="*/ 0 w 2026920"/>
                    <a:gd name="connsiteY0" fmla="*/ 729343 h 731520"/>
                    <a:gd name="connsiteX1" fmla="*/ 1021080 w 2026920"/>
                    <a:gd name="connsiteY1" fmla="*/ 0 h 731520"/>
                    <a:gd name="connsiteX2" fmla="*/ 2026920 w 2026920"/>
                    <a:gd name="connsiteY2" fmla="*/ 731520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26920" h="731520">
                      <a:moveTo>
                        <a:pt x="0" y="729343"/>
                      </a:moveTo>
                      <a:cubicBezTo>
                        <a:pt x="341630" y="364490"/>
                        <a:pt x="683260" y="-363"/>
                        <a:pt x="1021080" y="0"/>
                      </a:cubicBezTo>
                      <a:cubicBezTo>
                        <a:pt x="1358900" y="363"/>
                        <a:pt x="1692910" y="365941"/>
                        <a:pt x="2026920" y="731520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14D64098-7985-4731-8659-84F298A06D4B}"/>
                  </a:ext>
                </a:extLst>
              </p:cNvPr>
              <p:cNvGrpSpPr/>
              <p:nvPr/>
            </p:nvGrpSpPr>
            <p:grpSpPr>
              <a:xfrm>
                <a:off x="6992640" y="1506195"/>
                <a:ext cx="1342954" cy="721723"/>
                <a:chOff x="6158362" y="1321257"/>
                <a:chExt cx="4045564" cy="1446995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08C09B7D-D817-45D9-934C-8EE77B1F9C94}"/>
                    </a:ext>
                  </a:extLst>
                </p:cNvPr>
                <p:cNvSpPr/>
                <p:nvPr/>
              </p:nvSpPr>
              <p:spPr>
                <a:xfrm>
                  <a:off x="6158362" y="1321257"/>
                  <a:ext cx="2026920" cy="731520"/>
                </a:xfrm>
                <a:custGeom>
                  <a:avLst/>
                  <a:gdLst>
                    <a:gd name="connsiteX0" fmla="*/ 0 w 2026920"/>
                    <a:gd name="connsiteY0" fmla="*/ 729343 h 731520"/>
                    <a:gd name="connsiteX1" fmla="*/ 1021080 w 2026920"/>
                    <a:gd name="connsiteY1" fmla="*/ 0 h 731520"/>
                    <a:gd name="connsiteX2" fmla="*/ 2026920 w 2026920"/>
                    <a:gd name="connsiteY2" fmla="*/ 731520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26920" h="731520">
                      <a:moveTo>
                        <a:pt x="0" y="729343"/>
                      </a:moveTo>
                      <a:cubicBezTo>
                        <a:pt x="341630" y="364490"/>
                        <a:pt x="683260" y="-363"/>
                        <a:pt x="1021080" y="0"/>
                      </a:cubicBezTo>
                      <a:cubicBezTo>
                        <a:pt x="1358900" y="363"/>
                        <a:pt x="1692910" y="365941"/>
                        <a:pt x="2026920" y="731520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1521E6E-7B6A-49E7-940D-2520FF386D2C}"/>
                    </a:ext>
                  </a:extLst>
                </p:cNvPr>
                <p:cNvSpPr/>
                <p:nvPr/>
              </p:nvSpPr>
              <p:spPr>
                <a:xfrm flipV="1">
                  <a:off x="8177006" y="2045187"/>
                  <a:ext cx="2026920" cy="723065"/>
                </a:xfrm>
                <a:custGeom>
                  <a:avLst/>
                  <a:gdLst>
                    <a:gd name="connsiteX0" fmla="*/ 0 w 2026920"/>
                    <a:gd name="connsiteY0" fmla="*/ 729343 h 731520"/>
                    <a:gd name="connsiteX1" fmla="*/ 1021080 w 2026920"/>
                    <a:gd name="connsiteY1" fmla="*/ 0 h 731520"/>
                    <a:gd name="connsiteX2" fmla="*/ 2026920 w 2026920"/>
                    <a:gd name="connsiteY2" fmla="*/ 731520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26920" h="731520">
                      <a:moveTo>
                        <a:pt x="0" y="729343"/>
                      </a:moveTo>
                      <a:cubicBezTo>
                        <a:pt x="341630" y="364490"/>
                        <a:pt x="683260" y="-363"/>
                        <a:pt x="1021080" y="0"/>
                      </a:cubicBezTo>
                      <a:cubicBezTo>
                        <a:pt x="1358900" y="363"/>
                        <a:pt x="1692910" y="365941"/>
                        <a:pt x="2026920" y="731520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B6B8AA2-8929-479F-A8FF-733F6D68A600}"/>
                </a:ext>
              </a:extLst>
            </p:cNvPr>
            <p:cNvGrpSpPr/>
            <p:nvPr/>
          </p:nvGrpSpPr>
          <p:grpSpPr>
            <a:xfrm>
              <a:off x="4302223" y="1636077"/>
              <a:ext cx="417055" cy="500269"/>
              <a:chOff x="6158362" y="1321257"/>
              <a:chExt cx="4045564" cy="1446995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1BAA707-7438-4111-86A6-AF00BAECDC84}"/>
                  </a:ext>
                </a:extLst>
              </p:cNvPr>
              <p:cNvSpPr/>
              <p:nvPr/>
            </p:nvSpPr>
            <p:spPr>
              <a:xfrm>
                <a:off x="6158362" y="1321257"/>
                <a:ext cx="2026920" cy="731520"/>
              </a:xfrm>
              <a:custGeom>
                <a:avLst/>
                <a:gdLst>
                  <a:gd name="connsiteX0" fmla="*/ 0 w 2026920"/>
                  <a:gd name="connsiteY0" fmla="*/ 729343 h 731520"/>
                  <a:gd name="connsiteX1" fmla="*/ 1021080 w 2026920"/>
                  <a:gd name="connsiteY1" fmla="*/ 0 h 731520"/>
                  <a:gd name="connsiteX2" fmla="*/ 2026920 w 2026920"/>
                  <a:gd name="connsiteY2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26920" h="731520">
                    <a:moveTo>
                      <a:pt x="0" y="729343"/>
                    </a:moveTo>
                    <a:cubicBezTo>
                      <a:pt x="341630" y="364490"/>
                      <a:pt x="683260" y="-363"/>
                      <a:pt x="1021080" y="0"/>
                    </a:cubicBezTo>
                    <a:cubicBezTo>
                      <a:pt x="1358900" y="363"/>
                      <a:pt x="1692910" y="365941"/>
                      <a:pt x="2026920" y="73152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7242E1B-EDCE-4A83-8A6F-8CF39FBA97E6}"/>
                  </a:ext>
                </a:extLst>
              </p:cNvPr>
              <p:cNvSpPr/>
              <p:nvPr/>
            </p:nvSpPr>
            <p:spPr>
              <a:xfrm flipV="1">
                <a:off x="8177006" y="2045187"/>
                <a:ext cx="2026920" cy="723065"/>
              </a:xfrm>
              <a:custGeom>
                <a:avLst/>
                <a:gdLst>
                  <a:gd name="connsiteX0" fmla="*/ 0 w 2026920"/>
                  <a:gd name="connsiteY0" fmla="*/ 729343 h 731520"/>
                  <a:gd name="connsiteX1" fmla="*/ 1021080 w 2026920"/>
                  <a:gd name="connsiteY1" fmla="*/ 0 h 731520"/>
                  <a:gd name="connsiteX2" fmla="*/ 2026920 w 2026920"/>
                  <a:gd name="connsiteY2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26920" h="731520">
                    <a:moveTo>
                      <a:pt x="0" y="729343"/>
                    </a:moveTo>
                    <a:cubicBezTo>
                      <a:pt x="341630" y="364490"/>
                      <a:pt x="683260" y="-363"/>
                      <a:pt x="1021080" y="0"/>
                    </a:cubicBezTo>
                    <a:cubicBezTo>
                      <a:pt x="1358900" y="363"/>
                      <a:pt x="1692910" y="365941"/>
                      <a:pt x="2026920" y="73152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8ACED2F-0D07-4B2B-A563-1AFD3AB0645E}"/>
              </a:ext>
            </a:extLst>
          </p:cNvPr>
          <p:cNvGrpSpPr/>
          <p:nvPr/>
        </p:nvGrpSpPr>
        <p:grpSpPr>
          <a:xfrm>
            <a:off x="7381515" y="2300283"/>
            <a:ext cx="886070" cy="303223"/>
            <a:chOff x="3468966" y="1636077"/>
            <a:chExt cx="1250312" cy="50699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B611752-90C7-4C6C-BA24-0160CF6FA058}"/>
                </a:ext>
              </a:extLst>
            </p:cNvPr>
            <p:cNvGrpSpPr/>
            <p:nvPr/>
          </p:nvGrpSpPr>
          <p:grpSpPr>
            <a:xfrm>
              <a:off x="3468966" y="1638010"/>
              <a:ext cx="834110" cy="505065"/>
              <a:chOff x="5649686" y="1506195"/>
              <a:chExt cx="2685908" cy="728642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99FD3440-B59A-473A-B3C3-DC932EF56D0A}"/>
                  </a:ext>
                </a:extLst>
              </p:cNvPr>
              <p:cNvGrpSpPr/>
              <p:nvPr/>
            </p:nvGrpSpPr>
            <p:grpSpPr>
              <a:xfrm>
                <a:off x="5649686" y="1513114"/>
                <a:ext cx="1342954" cy="721723"/>
                <a:chOff x="6158362" y="1321257"/>
                <a:chExt cx="4045564" cy="1446995"/>
              </a:xfrm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18B245B3-2A4F-4792-BE0B-5DEF77CEB0BC}"/>
                    </a:ext>
                  </a:extLst>
                </p:cNvPr>
                <p:cNvSpPr/>
                <p:nvPr/>
              </p:nvSpPr>
              <p:spPr>
                <a:xfrm>
                  <a:off x="6158362" y="1321257"/>
                  <a:ext cx="2026920" cy="731520"/>
                </a:xfrm>
                <a:custGeom>
                  <a:avLst/>
                  <a:gdLst>
                    <a:gd name="connsiteX0" fmla="*/ 0 w 2026920"/>
                    <a:gd name="connsiteY0" fmla="*/ 729343 h 731520"/>
                    <a:gd name="connsiteX1" fmla="*/ 1021080 w 2026920"/>
                    <a:gd name="connsiteY1" fmla="*/ 0 h 731520"/>
                    <a:gd name="connsiteX2" fmla="*/ 2026920 w 2026920"/>
                    <a:gd name="connsiteY2" fmla="*/ 731520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26920" h="731520">
                      <a:moveTo>
                        <a:pt x="0" y="729343"/>
                      </a:moveTo>
                      <a:cubicBezTo>
                        <a:pt x="341630" y="364490"/>
                        <a:pt x="683260" y="-363"/>
                        <a:pt x="1021080" y="0"/>
                      </a:cubicBezTo>
                      <a:cubicBezTo>
                        <a:pt x="1358900" y="363"/>
                        <a:pt x="1692910" y="365941"/>
                        <a:pt x="2026920" y="731520"/>
                      </a:cubicBezTo>
                    </a:path>
                  </a:pathLst>
                </a:cu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FFC1DE3-426B-41AE-8167-934F3ABBD89C}"/>
                    </a:ext>
                  </a:extLst>
                </p:cNvPr>
                <p:cNvSpPr/>
                <p:nvPr/>
              </p:nvSpPr>
              <p:spPr>
                <a:xfrm flipV="1">
                  <a:off x="8177006" y="2045187"/>
                  <a:ext cx="2026920" cy="723065"/>
                </a:xfrm>
                <a:custGeom>
                  <a:avLst/>
                  <a:gdLst>
                    <a:gd name="connsiteX0" fmla="*/ 0 w 2026920"/>
                    <a:gd name="connsiteY0" fmla="*/ 729343 h 731520"/>
                    <a:gd name="connsiteX1" fmla="*/ 1021080 w 2026920"/>
                    <a:gd name="connsiteY1" fmla="*/ 0 h 731520"/>
                    <a:gd name="connsiteX2" fmla="*/ 2026920 w 2026920"/>
                    <a:gd name="connsiteY2" fmla="*/ 731520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26920" h="731520">
                      <a:moveTo>
                        <a:pt x="0" y="729343"/>
                      </a:moveTo>
                      <a:cubicBezTo>
                        <a:pt x="341630" y="364490"/>
                        <a:pt x="683260" y="-363"/>
                        <a:pt x="1021080" y="0"/>
                      </a:cubicBezTo>
                      <a:cubicBezTo>
                        <a:pt x="1358900" y="363"/>
                        <a:pt x="1692910" y="365941"/>
                        <a:pt x="2026920" y="731520"/>
                      </a:cubicBezTo>
                    </a:path>
                  </a:pathLst>
                </a:cu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47EAC4A-70C2-4FD5-95F9-1B5F311A58BF}"/>
                  </a:ext>
                </a:extLst>
              </p:cNvPr>
              <p:cNvGrpSpPr/>
              <p:nvPr/>
            </p:nvGrpSpPr>
            <p:grpSpPr>
              <a:xfrm>
                <a:off x="6992640" y="1506195"/>
                <a:ext cx="1342954" cy="721723"/>
                <a:chOff x="6158362" y="1321257"/>
                <a:chExt cx="4045564" cy="1446995"/>
              </a:xfrm>
            </p:grpSpPr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C8106F42-8247-4FBC-9AE8-58AF408B3410}"/>
                    </a:ext>
                  </a:extLst>
                </p:cNvPr>
                <p:cNvSpPr/>
                <p:nvPr/>
              </p:nvSpPr>
              <p:spPr>
                <a:xfrm>
                  <a:off x="6158362" y="1321257"/>
                  <a:ext cx="2026920" cy="731520"/>
                </a:xfrm>
                <a:custGeom>
                  <a:avLst/>
                  <a:gdLst>
                    <a:gd name="connsiteX0" fmla="*/ 0 w 2026920"/>
                    <a:gd name="connsiteY0" fmla="*/ 729343 h 731520"/>
                    <a:gd name="connsiteX1" fmla="*/ 1021080 w 2026920"/>
                    <a:gd name="connsiteY1" fmla="*/ 0 h 731520"/>
                    <a:gd name="connsiteX2" fmla="*/ 2026920 w 2026920"/>
                    <a:gd name="connsiteY2" fmla="*/ 731520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26920" h="731520">
                      <a:moveTo>
                        <a:pt x="0" y="729343"/>
                      </a:moveTo>
                      <a:cubicBezTo>
                        <a:pt x="341630" y="364490"/>
                        <a:pt x="683260" y="-363"/>
                        <a:pt x="1021080" y="0"/>
                      </a:cubicBezTo>
                      <a:cubicBezTo>
                        <a:pt x="1358900" y="363"/>
                        <a:pt x="1692910" y="365941"/>
                        <a:pt x="2026920" y="731520"/>
                      </a:cubicBezTo>
                    </a:path>
                  </a:pathLst>
                </a:cu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EBC731B8-4A44-4BEB-BC8E-3E9F1A8BD20C}"/>
                    </a:ext>
                  </a:extLst>
                </p:cNvPr>
                <p:cNvSpPr/>
                <p:nvPr/>
              </p:nvSpPr>
              <p:spPr>
                <a:xfrm flipV="1">
                  <a:off x="8177006" y="2045187"/>
                  <a:ext cx="2026920" cy="723065"/>
                </a:xfrm>
                <a:custGeom>
                  <a:avLst/>
                  <a:gdLst>
                    <a:gd name="connsiteX0" fmla="*/ 0 w 2026920"/>
                    <a:gd name="connsiteY0" fmla="*/ 729343 h 731520"/>
                    <a:gd name="connsiteX1" fmla="*/ 1021080 w 2026920"/>
                    <a:gd name="connsiteY1" fmla="*/ 0 h 731520"/>
                    <a:gd name="connsiteX2" fmla="*/ 2026920 w 2026920"/>
                    <a:gd name="connsiteY2" fmla="*/ 731520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26920" h="731520">
                      <a:moveTo>
                        <a:pt x="0" y="729343"/>
                      </a:moveTo>
                      <a:cubicBezTo>
                        <a:pt x="341630" y="364490"/>
                        <a:pt x="683260" y="-363"/>
                        <a:pt x="1021080" y="0"/>
                      </a:cubicBezTo>
                      <a:cubicBezTo>
                        <a:pt x="1358900" y="363"/>
                        <a:pt x="1692910" y="365941"/>
                        <a:pt x="2026920" y="731520"/>
                      </a:cubicBezTo>
                    </a:path>
                  </a:pathLst>
                </a:cu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1081C88-0781-40C0-84BC-1E6D1D805B66}"/>
                </a:ext>
              </a:extLst>
            </p:cNvPr>
            <p:cNvGrpSpPr/>
            <p:nvPr/>
          </p:nvGrpSpPr>
          <p:grpSpPr>
            <a:xfrm>
              <a:off x="4302223" y="1636077"/>
              <a:ext cx="417055" cy="500269"/>
              <a:chOff x="6158362" y="1321257"/>
              <a:chExt cx="4045564" cy="1446995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87EB2E2-6975-4E0B-A111-45204759ACF9}"/>
                  </a:ext>
                </a:extLst>
              </p:cNvPr>
              <p:cNvSpPr/>
              <p:nvPr/>
            </p:nvSpPr>
            <p:spPr>
              <a:xfrm>
                <a:off x="6158362" y="1321257"/>
                <a:ext cx="2026920" cy="731520"/>
              </a:xfrm>
              <a:custGeom>
                <a:avLst/>
                <a:gdLst>
                  <a:gd name="connsiteX0" fmla="*/ 0 w 2026920"/>
                  <a:gd name="connsiteY0" fmla="*/ 729343 h 731520"/>
                  <a:gd name="connsiteX1" fmla="*/ 1021080 w 2026920"/>
                  <a:gd name="connsiteY1" fmla="*/ 0 h 731520"/>
                  <a:gd name="connsiteX2" fmla="*/ 2026920 w 2026920"/>
                  <a:gd name="connsiteY2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26920" h="731520">
                    <a:moveTo>
                      <a:pt x="0" y="729343"/>
                    </a:moveTo>
                    <a:cubicBezTo>
                      <a:pt x="341630" y="364490"/>
                      <a:pt x="683260" y="-363"/>
                      <a:pt x="1021080" y="0"/>
                    </a:cubicBezTo>
                    <a:cubicBezTo>
                      <a:pt x="1358900" y="363"/>
                      <a:pt x="1692910" y="365941"/>
                      <a:pt x="2026920" y="731520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4012BFC-8566-4D5D-A446-6CF10008567A}"/>
                  </a:ext>
                </a:extLst>
              </p:cNvPr>
              <p:cNvSpPr/>
              <p:nvPr/>
            </p:nvSpPr>
            <p:spPr>
              <a:xfrm flipV="1">
                <a:off x="8177006" y="2045187"/>
                <a:ext cx="2026920" cy="723065"/>
              </a:xfrm>
              <a:custGeom>
                <a:avLst/>
                <a:gdLst>
                  <a:gd name="connsiteX0" fmla="*/ 0 w 2026920"/>
                  <a:gd name="connsiteY0" fmla="*/ 729343 h 731520"/>
                  <a:gd name="connsiteX1" fmla="*/ 1021080 w 2026920"/>
                  <a:gd name="connsiteY1" fmla="*/ 0 h 731520"/>
                  <a:gd name="connsiteX2" fmla="*/ 2026920 w 2026920"/>
                  <a:gd name="connsiteY2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26920" h="731520">
                    <a:moveTo>
                      <a:pt x="0" y="729343"/>
                    </a:moveTo>
                    <a:cubicBezTo>
                      <a:pt x="341630" y="364490"/>
                      <a:pt x="683260" y="-363"/>
                      <a:pt x="1021080" y="0"/>
                    </a:cubicBezTo>
                    <a:cubicBezTo>
                      <a:pt x="1358900" y="363"/>
                      <a:pt x="1692910" y="365941"/>
                      <a:pt x="2026920" y="731520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661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7</cp:revision>
  <dcterms:created xsi:type="dcterms:W3CDTF">2018-11-10T21:03:45Z</dcterms:created>
  <dcterms:modified xsi:type="dcterms:W3CDTF">2018-11-21T01:46:45Z</dcterms:modified>
</cp:coreProperties>
</file>