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4" r:id="rId15"/>
    <p:sldId id="285" r:id="rId16"/>
    <p:sldId id="286" r:id="rId17"/>
    <p:sldId id="289" r:id="rId18"/>
    <p:sldId id="283" r:id="rId19"/>
    <p:sldId id="287" r:id="rId20"/>
    <p:sldId id="292" r:id="rId21"/>
    <p:sldId id="291" r:id="rId22"/>
    <p:sldId id="288" r:id="rId23"/>
    <p:sldId id="290" r:id="rId24"/>
    <p:sldId id="293" r:id="rId25"/>
    <p:sldId id="279" r:id="rId26"/>
    <p:sldId id="277" r:id="rId27"/>
    <p:sldId id="263" r:id="rId28"/>
    <p:sldId id="264" r:id="rId29"/>
    <p:sldId id="261" r:id="rId30"/>
    <p:sldId id="278" r:id="rId31"/>
    <p:sldId id="266" r:id="rId32"/>
    <p:sldId id="265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 varScale="1">
        <p:scale>
          <a:sx n="57" d="100"/>
          <a:sy n="57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/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so for only those atoms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can have max population inversion?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blipFill>
                <a:blip r:embed="rId4"/>
                <a:stretch>
                  <a:fillRect l="-1378" t="-985" b="-1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BFE9D-D427-43F5-90E8-B25B8F47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9" y="627364"/>
            <a:ext cx="7793372" cy="310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0CA8F-C345-446B-80EA-6BE8F2FF335E}"/>
              </a:ext>
            </a:extLst>
          </p:cNvPr>
          <p:cNvSpPr txBox="1"/>
          <p:nvPr/>
        </p:nvSpPr>
        <p:spPr>
          <a:xfrm>
            <a:off x="2623138" y="-67390"/>
            <a:ext cx="575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General steady state solution: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93098-6896-4539-B67F-B6DF54FD8DA2}"/>
              </a:ext>
            </a:extLst>
          </p:cNvPr>
          <p:cNvGrpSpPr/>
          <p:nvPr/>
        </p:nvGrpSpPr>
        <p:grpSpPr>
          <a:xfrm>
            <a:off x="388723" y="3972235"/>
            <a:ext cx="4298760" cy="2885765"/>
            <a:chOff x="573281" y="3673290"/>
            <a:chExt cx="4298760" cy="28857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3D1F47-B6F8-4333-99D9-8D74815E8B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B8F1AF-81EB-4302-BD5A-FBCD64C4B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49707E-E431-493C-AE19-3A32719B03E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516D7C-98A5-4C6B-8F48-66C47160808E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17FD8-949E-4A24-90C9-E58A5898296E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2CB6B3-3A59-4550-AEB0-484EAAAAD17C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3DB8F7-5474-43DA-BDC7-AA7CED5A42C3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1EA333-9090-48DC-869C-87EE69DCE9F5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4A905D-0D1A-4284-B526-8D77526BC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381B53-86AF-40B6-A4E7-6E1EE9015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AF4505-31DD-4169-825C-9EAA0428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5B75EF-EFB3-41D7-9712-5D9B2300D3A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400580-872A-449A-B625-65602857E08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C1533A-22F3-4ABC-8A59-4AD3ED29A82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6CA4BA-6C40-484D-82AB-1FE5CD1B8472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DFDF840-22E5-43D5-882B-6389C10E8D4E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B97236-D3E5-445B-8B32-4DC286CDF0A8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CA9AA81-00A5-4F7F-AA1D-997357622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8391" y="4368130"/>
            <a:ext cx="5925906" cy="76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/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population inversion condition: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𝑡𝑎𝑛h𝑟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blipFill>
                <a:blip r:embed="rId1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2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FB694-AF76-4727-9950-D31A864D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818"/>
            <a:ext cx="12192000" cy="4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0D8-682C-46E3-AE78-AA00AF05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is the steady state a pure state? (For a two-level atom, the steady state is a mixed state)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Can we relate this population inversion to Boltzmann statistics?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3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87403-09AB-4EE9-B666-BC7276F9D7B6}"/>
              </a:ext>
            </a:extLst>
          </p:cNvPr>
          <p:cNvSpPr txBox="1"/>
          <p:nvPr/>
        </p:nvSpPr>
        <p:spPr>
          <a:xfrm>
            <a:off x="4471332" y="159391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group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394E5-BE5A-484D-89E7-F549ABB4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9" y="4416541"/>
            <a:ext cx="54959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F70F6-44EA-4A8B-B071-9B0699AA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47" y="4148836"/>
            <a:ext cx="4906753" cy="2467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6860-3032-4212-8A75-3EF1C562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053735"/>
            <a:ext cx="6267450" cy="20859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20F68A-7BAD-4590-A481-8CBA594E0460}"/>
              </a:ext>
            </a:extLst>
          </p:cNvPr>
          <p:cNvSpPr/>
          <p:nvPr/>
        </p:nvSpPr>
        <p:spPr>
          <a:xfrm>
            <a:off x="2281806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869B188-D165-4E56-8345-3CF3B38E1C96}"/>
              </a:ext>
            </a:extLst>
          </p:cNvPr>
          <p:cNvSpPr/>
          <p:nvPr/>
        </p:nvSpPr>
        <p:spPr>
          <a:xfrm>
            <a:off x="8748723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36A52-B8F6-46FF-A53C-383005082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9" y="1036957"/>
            <a:ext cx="5084565" cy="20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CE7F5-0326-4361-9BAA-191EA159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30"/>
            <a:ext cx="12192000" cy="40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1097-A007-47F7-B94A-CF3E4F7A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does this population inversion only occur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7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1007</Words>
  <Application>Microsoft Office PowerPoint</Application>
  <PresentationFormat>Widescreen</PresentationFormat>
  <Paragraphs>146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</vt:lpstr>
      <vt:lpstr>PowerPoint Presentation</vt:lpstr>
      <vt:lpstr>PowerPoint Presentation</vt:lpstr>
      <vt:lpstr>Questions: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109</cp:revision>
  <dcterms:created xsi:type="dcterms:W3CDTF">2018-08-02T21:38:36Z</dcterms:created>
  <dcterms:modified xsi:type="dcterms:W3CDTF">2018-11-09T21:42:38Z</dcterms:modified>
</cp:coreProperties>
</file>