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1" r:id="rId4"/>
    <p:sldId id="272" r:id="rId5"/>
    <p:sldId id="269" r:id="rId6"/>
    <p:sldId id="270" r:id="rId7"/>
    <p:sldId id="274" r:id="rId8"/>
    <p:sldId id="256" r:id="rId9"/>
    <p:sldId id="261" r:id="rId10"/>
    <p:sldId id="273" r:id="rId11"/>
    <p:sldId id="278" r:id="rId12"/>
    <p:sldId id="276" r:id="rId13"/>
    <p:sldId id="277" r:id="rId14"/>
    <p:sldId id="263" r:id="rId15"/>
    <p:sldId id="264" r:id="rId16"/>
    <p:sldId id="266" r:id="rId17"/>
    <p:sldId id="26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66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13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2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41571" y="2901045"/>
                <a:ext cx="8799812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It seems that the atom can only absorb the entangled photon pair.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71" y="2901045"/>
                <a:ext cx="8799812" cy="4031873"/>
              </a:xfrm>
              <a:prstGeom prst="rect">
                <a:avLst/>
              </a:prstGeom>
              <a:blipFill>
                <a:blip r:embed="rId2"/>
                <a:stretch>
                  <a:fillRect l="-1594" t="-1967" r="-1663" b="-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210456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010655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1775464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2700900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900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93065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5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2754447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47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367244" y="781127"/>
                <a:ext cx="37582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LWI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44" y="781127"/>
                <a:ext cx="3758268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210456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010655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1775464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2700900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900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93065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5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2754447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47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483267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7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830374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Type II polarization correlation(perpendicular)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8303748" cy="1077218"/>
              </a:xfrm>
              <a:prstGeom prst="rect">
                <a:avLst/>
              </a:prstGeom>
              <a:blipFill>
                <a:blip r:embed="rId7"/>
                <a:stretch>
                  <a:fillRect l="-1689" r="-514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/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equation is the same with type I output and parallel dipole direction (just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200" dirty="0"/>
                  <a:t>?)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blipFill>
                <a:blip r:embed="rId9"/>
                <a:stretch>
                  <a:fillRect l="-2860" t="-3835" r="-352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6112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4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4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190255" y="666300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2A634F-954E-421D-9EE9-C42AAFA88184}"/>
              </a:ext>
            </a:extLst>
          </p:cNvPr>
          <p:cNvSpPr/>
          <p:nvPr/>
        </p:nvSpPr>
        <p:spPr>
          <a:xfrm>
            <a:off x="775981" y="4288441"/>
            <a:ext cx="10810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 in fact, we can reach the NOON state because some states are actually dark state: </a:t>
            </a:r>
          </a:p>
        </p:txBody>
      </p:sp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26310" y="5576078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>
            <a:off x="9857678" y="975088"/>
            <a:ext cx="13158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08358-C048-4D81-B296-DF47D311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1010653" y="280738"/>
            <a:ext cx="1660358" cy="1523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Type II polarization correlation(perpendicular)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blipFill>
                <a:blip r:embed="rId7"/>
                <a:stretch>
                  <a:fillRect l="-1365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blipFill>
                <a:blip r:embed="rId8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/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equation is the same with type I output and parallel dipole direction (just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200" dirty="0"/>
                  <a:t>?)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blipFill>
                <a:blip r:embed="rId9"/>
                <a:stretch>
                  <a:fillRect l="-2860" t="-3835" r="-352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741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63</cp:revision>
  <dcterms:created xsi:type="dcterms:W3CDTF">2018-08-02T21:38:36Z</dcterms:created>
  <dcterms:modified xsi:type="dcterms:W3CDTF">2018-08-29T03:21:59Z</dcterms:modified>
</cp:coreProperties>
</file>