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5" r:id="rId16"/>
    <p:sldId id="286" r:id="rId17"/>
    <p:sldId id="289" r:id="rId18"/>
    <p:sldId id="283" r:id="rId19"/>
    <p:sldId id="287" r:id="rId20"/>
    <p:sldId id="292" r:id="rId21"/>
    <p:sldId id="291" r:id="rId22"/>
    <p:sldId id="288" r:id="rId23"/>
    <p:sldId id="290" r:id="rId24"/>
    <p:sldId id="293" r:id="rId25"/>
    <p:sldId id="279" r:id="rId26"/>
    <p:sldId id="277" r:id="rId27"/>
    <p:sldId id="263" r:id="rId28"/>
    <p:sldId id="264" r:id="rId29"/>
    <p:sldId id="261" r:id="rId30"/>
    <p:sldId id="278" r:id="rId31"/>
    <p:sldId id="266" r:id="rId32"/>
    <p:sldId id="265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>
        <p:scale>
          <a:sx n="66" d="100"/>
          <a:sy n="66" d="100"/>
        </p:scale>
        <p:origin x="195" y="-4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C315754-3D8F-46FA-8AD2-FC3BEA9E6240}"/>
              </a:ext>
            </a:extLst>
          </p:cNvPr>
          <p:cNvGrpSpPr/>
          <p:nvPr/>
        </p:nvGrpSpPr>
        <p:grpSpPr>
          <a:xfrm>
            <a:off x="1413499" y="-176491"/>
            <a:ext cx="5739145" cy="3172105"/>
            <a:chOff x="1413499" y="-176491"/>
            <a:chExt cx="5739145" cy="31721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8E8910-09EB-45E3-9D08-AEECE6080FE9}"/>
                </a:ext>
              </a:extLst>
            </p:cNvPr>
            <p:cNvGrpSpPr/>
            <p:nvPr/>
          </p:nvGrpSpPr>
          <p:grpSpPr>
            <a:xfrm>
              <a:off x="1620869" y="-176491"/>
              <a:ext cx="5531775" cy="3172105"/>
              <a:chOff x="1407509" y="-180094"/>
              <a:chExt cx="5531775" cy="3172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/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F331D25-79C9-42F0-A363-F3023CB2D083}"/>
                  </a:ext>
                </a:extLst>
              </p:cNvPr>
              <p:cNvGrpSpPr/>
              <p:nvPr/>
            </p:nvGrpSpPr>
            <p:grpSpPr>
              <a:xfrm>
                <a:off x="1407509" y="219383"/>
                <a:ext cx="5531775" cy="2772628"/>
                <a:chOff x="1552911" y="276345"/>
                <a:chExt cx="5531775" cy="2772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CD2DB9A7-CC8B-4AC0-897D-769765A933B8}"/>
                    </a:ext>
                  </a:extLst>
                </p:cNvPr>
                <p:cNvCxnSpPr/>
                <p:nvPr/>
              </p:nvCxnSpPr>
              <p:spPr>
                <a:xfrm>
                  <a:off x="3570912" y="2843081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6D8791F-94DE-4C8A-97F0-F53A48E67239}"/>
                    </a:ext>
                  </a:extLst>
                </p:cNvPr>
                <p:cNvCxnSpPr/>
                <p:nvPr/>
              </p:nvCxnSpPr>
              <p:spPr>
                <a:xfrm>
                  <a:off x="2488070" y="1800344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35008F8-BE7D-42AB-A40C-B2B7EA7B0895}"/>
                    </a:ext>
                  </a:extLst>
                </p:cNvPr>
                <p:cNvCxnSpPr/>
                <p:nvPr/>
              </p:nvCxnSpPr>
              <p:spPr>
                <a:xfrm>
                  <a:off x="4294442" y="276345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8C4EA5E-92A7-4F10-8D19-BCCC12A67E7D}"/>
                    </a:ext>
                  </a:extLst>
                </p:cNvPr>
                <p:cNvCxnSpPr/>
                <p:nvPr/>
              </p:nvCxnSpPr>
              <p:spPr>
                <a:xfrm flipH="1" flipV="1">
                  <a:off x="3185902" y="1800344"/>
                  <a:ext cx="938463" cy="1042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1BC596E-79DB-490F-A48C-19244BF63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5902" y="276345"/>
                  <a:ext cx="1660358" cy="15239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28CBAA6C-520C-4061-BC6E-2EB142E51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9888" y="276345"/>
                  <a:ext cx="56890" cy="2566736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8CDC9CA-C015-46EB-A715-915186A62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214" y="318185"/>
                  <a:ext cx="0" cy="139929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641F844-A1A3-4043-BAAB-9CF756BD0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3294" y="1717481"/>
                  <a:ext cx="27976" cy="112560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ECE8D0-98B8-4BDA-B287-3151B5E4A4F8}"/>
                </a:ext>
              </a:extLst>
            </p:cNvPr>
            <p:cNvSpPr txBox="1"/>
            <p:nvPr/>
          </p:nvSpPr>
          <p:spPr>
            <a:xfrm>
              <a:off x="1413499" y="-75551"/>
              <a:ext cx="910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/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so for only those atoms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can have max population inversion?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blipFill>
                <a:blip r:embed="rId4"/>
                <a:stretch>
                  <a:fillRect l="-1378" t="-985" b="-1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BFE9D-D427-43F5-90E8-B25B8F47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9" y="627364"/>
            <a:ext cx="7793372" cy="31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0CA8F-C345-446B-80EA-6BE8F2FF335E}"/>
              </a:ext>
            </a:extLst>
          </p:cNvPr>
          <p:cNvSpPr txBox="1"/>
          <p:nvPr/>
        </p:nvSpPr>
        <p:spPr>
          <a:xfrm>
            <a:off x="2623138" y="-67390"/>
            <a:ext cx="575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General steady state solution: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93098-6896-4539-B67F-B6DF54FD8DA2}"/>
              </a:ext>
            </a:extLst>
          </p:cNvPr>
          <p:cNvGrpSpPr/>
          <p:nvPr/>
        </p:nvGrpSpPr>
        <p:grpSpPr>
          <a:xfrm>
            <a:off x="388723" y="3972235"/>
            <a:ext cx="4298760" cy="2885765"/>
            <a:chOff x="573281" y="3673290"/>
            <a:chExt cx="4298760" cy="28857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3D1F47-B6F8-4333-99D9-8D74815E8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B8F1AF-81EB-4302-BD5A-FBCD64C4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49707E-E431-493C-AE19-3A32719B03E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516D7C-98A5-4C6B-8F48-66C47160808E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17FD8-949E-4A24-90C9-E58A5898296E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2CB6B3-3A59-4550-AEB0-484EAAAAD17C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3DB8F7-5474-43DA-BDC7-AA7CED5A42C3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EA333-9090-48DC-869C-87EE69DCE9F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4A905D-0D1A-4284-B526-8D77526BC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381B53-86AF-40B6-A4E7-6E1EE9015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AF4505-31DD-4169-825C-9EAA0428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5B75EF-EFB3-41D7-9712-5D9B2300D3A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400580-872A-449A-B625-65602857E08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C1533A-22F3-4ABC-8A59-4AD3ED29A82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6CA4BA-6C40-484D-82AB-1FE5CD1B8472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FDF840-22E5-43D5-882B-6389C10E8D4E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B97236-D3E5-445B-8B32-4DC286CDF0A8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9AA81-00A5-4F7F-AA1D-997357622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8391" y="4368130"/>
            <a:ext cx="5925906" cy="76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/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population inversion condition: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𝑡𝑎𝑛h𝑟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blipFill>
                <a:blip r:embed="rId1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2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FB694-AF76-4727-9950-D31A864D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818"/>
            <a:ext cx="12192000" cy="4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0D8-682C-46E3-AE78-AA00AF05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is the steady state a pure state? (For a two-level atom, the steady state is a mixed state)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Can we relate this population inversion to Boltzmann statistics?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87403-09AB-4EE9-B666-BC7276F9D7B6}"/>
              </a:ext>
            </a:extLst>
          </p:cNvPr>
          <p:cNvSpPr txBox="1"/>
          <p:nvPr/>
        </p:nvSpPr>
        <p:spPr>
          <a:xfrm>
            <a:off x="4471332" y="159391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group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94E5-BE5A-484D-89E7-F549ABB4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9" y="4416541"/>
            <a:ext cx="54959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F70F6-44EA-4A8B-B071-9B0699A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47" y="4148836"/>
            <a:ext cx="4906753" cy="2467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6860-3032-4212-8A75-3EF1C562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053735"/>
            <a:ext cx="6267450" cy="20859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20F68A-7BAD-4590-A481-8CBA594E0460}"/>
              </a:ext>
            </a:extLst>
          </p:cNvPr>
          <p:cNvSpPr/>
          <p:nvPr/>
        </p:nvSpPr>
        <p:spPr>
          <a:xfrm>
            <a:off x="2281806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869B188-D165-4E56-8345-3CF3B38E1C96}"/>
              </a:ext>
            </a:extLst>
          </p:cNvPr>
          <p:cNvSpPr/>
          <p:nvPr/>
        </p:nvSpPr>
        <p:spPr>
          <a:xfrm>
            <a:off x="8748723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36A52-B8F6-46FF-A53C-3830050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9" y="1036957"/>
            <a:ext cx="5084565" cy="2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CE7F5-0326-4361-9BAA-191EA15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30"/>
            <a:ext cx="12192000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1097-A007-47F7-B94A-CF3E4F7A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does this population inversion only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7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74E86-F9F5-4637-B684-050AACAECD18}"/>
              </a:ext>
            </a:extLst>
          </p:cNvPr>
          <p:cNvGrpSpPr/>
          <p:nvPr/>
        </p:nvGrpSpPr>
        <p:grpSpPr>
          <a:xfrm>
            <a:off x="2348210" y="-628734"/>
            <a:ext cx="5596699" cy="3372557"/>
            <a:chOff x="1555945" y="-376943"/>
            <a:chExt cx="5596699" cy="33725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709C7F-0120-4DD2-9DC7-58563EF131EA}"/>
                </a:ext>
              </a:extLst>
            </p:cNvPr>
            <p:cNvGrpSpPr/>
            <p:nvPr/>
          </p:nvGrpSpPr>
          <p:grpSpPr>
            <a:xfrm>
              <a:off x="1620869" y="-176491"/>
              <a:ext cx="5531775" cy="3172105"/>
              <a:chOff x="1407509" y="-180094"/>
              <a:chExt cx="5531775" cy="3172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481205-C6AB-4CEC-A988-C074DC9B9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701B0D-6E21-4EDA-BB56-39DAA63925E7}"/>
                  </a:ext>
                </a:extLst>
              </p:cNvPr>
              <p:cNvGrpSpPr/>
              <p:nvPr/>
            </p:nvGrpSpPr>
            <p:grpSpPr>
              <a:xfrm>
                <a:off x="1407509" y="219383"/>
                <a:ext cx="5531775" cy="2772628"/>
                <a:chOff x="1552911" y="276345"/>
                <a:chExt cx="5531775" cy="2772628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A609245-643C-4685-BB50-39184EA666C5}"/>
                    </a:ext>
                  </a:extLst>
                </p:cNvPr>
                <p:cNvCxnSpPr/>
                <p:nvPr/>
              </p:nvCxnSpPr>
              <p:spPr>
                <a:xfrm>
                  <a:off x="3570912" y="2843081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570BBF4-3D6E-4989-A2E0-F73B988F757D}"/>
                    </a:ext>
                  </a:extLst>
                </p:cNvPr>
                <p:cNvCxnSpPr/>
                <p:nvPr/>
              </p:nvCxnSpPr>
              <p:spPr>
                <a:xfrm>
                  <a:off x="2488070" y="1800344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E970CB2-48F7-4B96-BF78-8BDAB1D5D9B2}"/>
                    </a:ext>
                  </a:extLst>
                </p:cNvPr>
                <p:cNvCxnSpPr/>
                <p:nvPr/>
              </p:nvCxnSpPr>
              <p:spPr>
                <a:xfrm>
                  <a:off x="4294442" y="276345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82A392B-F497-4576-82B2-9F259A9E0239}"/>
                    </a:ext>
                  </a:extLst>
                </p:cNvPr>
                <p:cNvCxnSpPr/>
                <p:nvPr/>
              </p:nvCxnSpPr>
              <p:spPr>
                <a:xfrm flipH="1" flipV="1">
                  <a:off x="3185902" y="1800344"/>
                  <a:ext cx="938463" cy="1042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9760364-D1A6-4040-BF00-F4AFADEA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5902" y="276345"/>
                  <a:ext cx="1660358" cy="15239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FA2FEFA-C532-4E3A-A5AA-FA85E02B53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85AB1D4-968E-4F32-A3A2-2EBBC8D587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97C5FFA-BBFD-4224-81D8-33CB2C3D1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9888" y="276345"/>
                  <a:ext cx="56890" cy="2566736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A1890DB-F6FF-4F2F-87BD-ACE7AE5CA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214" y="318185"/>
                  <a:ext cx="0" cy="139929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80B891A-30B5-4002-BE5C-12B8CD0D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3294" y="1717481"/>
                  <a:ext cx="27976" cy="112560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6DF86C1-AB91-40F3-A80D-27960B9CAE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2616C474-361A-4612-AD75-E92A93946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DEBA20BA-A8A2-4001-8FC2-C75636910F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C60805-4C37-4E82-87A9-92FCE4FDAB30}"/>
                </a:ext>
              </a:extLst>
            </p:cNvPr>
            <p:cNvSpPr txBox="1"/>
            <p:nvPr/>
          </p:nvSpPr>
          <p:spPr>
            <a:xfrm>
              <a:off x="1555945" y="-376943"/>
              <a:ext cx="910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7A32D0-A943-41A1-A291-DE942033252B}"/>
              </a:ext>
            </a:extLst>
          </p:cNvPr>
          <p:cNvGrpSpPr/>
          <p:nvPr/>
        </p:nvGrpSpPr>
        <p:grpSpPr>
          <a:xfrm>
            <a:off x="523458" y="3308168"/>
            <a:ext cx="9867060" cy="2116546"/>
            <a:chOff x="523458" y="3308168"/>
            <a:chExt cx="9867060" cy="2116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5FC5D4-E2AA-44E3-BF31-F9B1BF9F2035}"/>
                </a:ext>
              </a:extLst>
            </p:cNvPr>
            <p:cNvGrpSpPr/>
            <p:nvPr/>
          </p:nvGrpSpPr>
          <p:grpSpPr>
            <a:xfrm>
              <a:off x="523458" y="3308168"/>
              <a:ext cx="9867060" cy="2108039"/>
              <a:chOff x="620010" y="2576043"/>
              <a:chExt cx="9867060" cy="21080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38E6E8-5604-4A4C-943E-BA70D1AD1293}"/>
                  </a:ext>
                </a:extLst>
              </p:cNvPr>
              <p:cNvGrpSpPr/>
              <p:nvPr/>
            </p:nvGrpSpPr>
            <p:grpSpPr>
              <a:xfrm>
                <a:off x="979029" y="2743823"/>
                <a:ext cx="9508041" cy="1940259"/>
                <a:chOff x="979029" y="2743823"/>
                <a:chExt cx="9508041" cy="1940259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44B08358-C048-4D81-B296-DF47D311D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9029" y="2743823"/>
                  <a:ext cx="9508041" cy="1940259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6957E1A-B322-412A-8375-E4A93CF46AC7}"/>
                    </a:ext>
                  </a:extLst>
                </p:cNvPr>
                <p:cNvSpPr/>
                <p:nvPr/>
              </p:nvSpPr>
              <p:spPr>
                <a:xfrm>
                  <a:off x="6408413" y="3797086"/>
                  <a:ext cx="439859" cy="4770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5F23AE9-A8AC-422D-AD79-336EF443B192}"/>
                    </a:ext>
                  </a:extLst>
                </p:cNvPr>
                <p:cNvSpPr/>
                <p:nvPr/>
              </p:nvSpPr>
              <p:spPr>
                <a:xfrm>
                  <a:off x="6408413" y="3713952"/>
                  <a:ext cx="612842" cy="632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B242995-0706-4837-B74B-75FE923FB5E7}"/>
                    </a:ext>
                  </a:extLst>
                </p:cNvPr>
                <p:cNvSpPr/>
                <p:nvPr/>
              </p:nvSpPr>
              <p:spPr>
                <a:xfrm>
                  <a:off x="3963528" y="3641868"/>
                  <a:ext cx="1026762" cy="7043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5D80EC-3F91-42E9-A368-1E9DFEE1EB3C}"/>
                  </a:ext>
                </a:extLst>
              </p:cNvPr>
              <p:cNvSpPr txBox="1"/>
              <p:nvPr/>
            </p:nvSpPr>
            <p:spPr>
              <a:xfrm>
                <a:off x="620010" y="2576043"/>
                <a:ext cx="5838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7B07CE8-06B0-491D-AA82-1498473A2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81200" y="3545424"/>
              <a:ext cx="4885825" cy="1879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1026</Words>
  <Application>Microsoft Office PowerPoint</Application>
  <PresentationFormat>Widescreen</PresentationFormat>
  <Paragraphs>155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</vt:lpstr>
      <vt:lpstr>PowerPoint Presentation</vt:lpstr>
      <vt:lpstr>PowerPoint Presentation</vt:lpstr>
      <vt:lpstr>Questions: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113</cp:revision>
  <dcterms:created xsi:type="dcterms:W3CDTF">2018-08-02T21:38:36Z</dcterms:created>
  <dcterms:modified xsi:type="dcterms:W3CDTF">2019-01-21T22:40:09Z</dcterms:modified>
</cp:coreProperties>
</file>