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3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0E98-5983-41AC-BA42-F359A4D6E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BEA02-1F4F-446C-B5CA-11DE4F5D4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0AA6-F0DA-4668-B532-91C9EF35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5ABC-A671-45C0-BF05-0476E0C561B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3FB09-A175-49B1-9D03-F9E411FB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A336D-BB36-4265-951D-30059B22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ACF4-ECC4-4806-BA38-FA2859DC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F9B9-E6FE-4712-B337-C1DC9D41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3B046-DB4E-4C48-B176-6B3485292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2EBFD-2EE6-46B4-BFEB-2B8380EE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5ABC-A671-45C0-BF05-0476E0C561B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49AB2-0955-438F-B3FA-F175B283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6CA92-DAE2-462F-B7A2-417DAB73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ACF4-ECC4-4806-BA38-FA2859DC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8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95BD4-C156-4F67-BF53-D8B2BF3C1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42A4C-80D8-40BB-9AA0-22E9C162B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DFF29-9A47-42D4-8DF8-5F5E02E9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5ABC-A671-45C0-BF05-0476E0C561B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2ED64-F1FE-4DDA-A858-EB24D9BF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8D07A-2EF6-48F5-8EA8-E66FA2AA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ACF4-ECC4-4806-BA38-FA2859DC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3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362A-E0F0-44FA-901C-9A620A45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30A81-2296-4095-8D33-8EE6CD3C5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EFFEB-37DF-46C4-8976-7AAA47A7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5ABC-A671-45C0-BF05-0476E0C561B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C1483-7469-4F84-ADE9-0B7C7173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F9CD3-AE62-40F4-8C90-06231D01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ACF4-ECC4-4806-BA38-FA2859DC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0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71CE-2F8F-4499-8746-87EBFF4E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12FE3-A2A4-4AB6-9B6B-4E330808F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4ED99-9940-4B7C-B75F-FF022E2C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5ABC-A671-45C0-BF05-0476E0C561B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CBE76-741D-4EA7-AAC5-B3C0FCD7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EF160-9BE3-4B95-A590-209FC02E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ACF4-ECC4-4806-BA38-FA2859DC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9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8C9B-C3F7-4013-A072-B5D41028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D925E-ACFB-4455-9E62-ED1559C23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7DBBC-B683-440F-BCFC-89374B21E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1E00-816C-41C3-96A4-F80C720C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5ABC-A671-45C0-BF05-0476E0C561B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8F0A3-0048-4486-983B-FED2CEE4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A71EA-F129-48EA-B111-EB2D2F5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ACF4-ECC4-4806-BA38-FA2859DC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8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1507-4C06-45B8-8D6D-FEC9E0FF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C3C2A-4BA5-4F4C-A50B-359F3534C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22A52-2BCC-4E5E-A34E-672A56724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29344-C85C-4389-8D2F-C1C168455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15563-2291-4A65-863B-BD1C48696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A82BA-D5DE-413C-9E1F-20FBB478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5ABC-A671-45C0-BF05-0476E0C561B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98C15-DD70-4E57-8C43-ECC8D8BE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30798-5534-4DCF-996D-AFC41E00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ACF4-ECC4-4806-BA38-FA2859DC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6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C92D-3465-4534-87D2-2AD00B1F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5BE2F-0416-4747-947D-FC15CD1D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5ABC-A671-45C0-BF05-0476E0C561B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74700-9979-48B5-A5B6-AC56504C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8990B-988D-4DBB-8A1B-EA148899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ACF4-ECC4-4806-BA38-FA2859DC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9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E9F1C-A07E-4C2B-980C-FCAC9D51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5ABC-A671-45C0-BF05-0476E0C561B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97BCD-66E6-472D-8EB6-F6BB3A9F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E2A5B-B12B-4E78-9D7C-2DFD2053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ACF4-ECC4-4806-BA38-FA2859DC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0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E755-248C-4312-96AD-8B24E629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0ABA-CE1D-4E44-9538-11F21B3E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2E9F6-1E2B-4430-9261-E7293B027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56C3F-8D93-43CE-A0E0-F33C325B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5ABC-A671-45C0-BF05-0476E0C561B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50443-A9FF-4626-9598-24E4E622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3599C-8C5F-4A37-B383-E2B0A51D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ACF4-ECC4-4806-BA38-FA2859DC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6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D603-682E-416B-9569-40D2A7D2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DCF12-D777-4C35-91A2-91ABF7B85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B4AB6-97E7-4563-AB43-23FE2E83D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30E53-76BB-4EF2-AD94-405F5BE0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5ABC-A671-45C0-BF05-0476E0C561B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353EE-69F6-41F2-8CB8-B36E4863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784A3-7693-4B0C-AFB1-7534B40C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ACF4-ECC4-4806-BA38-FA2859DC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4B3FB-F0B4-4B58-945A-58D3EC63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D457C-60A8-47C9-B01E-F0BA2E7E9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95ED9-960D-4929-8069-E3020360F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E5ABC-A671-45C0-BF05-0476E0C561B6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8C178-B28E-401B-B134-B802DF3FA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14D8C-0636-49A9-BB2F-2A5F0471C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ACF4-ECC4-4806-BA38-FA2859DC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Bracket 4">
            <a:extLst>
              <a:ext uri="{FF2B5EF4-FFF2-40B4-BE49-F238E27FC236}">
                <a16:creationId xmlns:a16="http://schemas.microsoft.com/office/drawing/2014/main" id="{9FD4197D-5650-4CFB-8038-320911782C7E}"/>
              </a:ext>
            </a:extLst>
          </p:cNvPr>
          <p:cNvSpPr/>
          <p:nvPr/>
        </p:nvSpPr>
        <p:spPr>
          <a:xfrm>
            <a:off x="3254928" y="444617"/>
            <a:ext cx="1065402" cy="3051495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BA940357-7DDB-4DBE-A58D-4624F572959F}"/>
              </a:ext>
            </a:extLst>
          </p:cNvPr>
          <p:cNvSpPr/>
          <p:nvPr/>
        </p:nvSpPr>
        <p:spPr>
          <a:xfrm flipH="1">
            <a:off x="7985364" y="444617"/>
            <a:ext cx="1065402" cy="3051495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63C1C6-CA51-4913-AF65-217865701ADF}"/>
              </a:ext>
            </a:extLst>
          </p:cNvPr>
          <p:cNvCxnSpPr/>
          <p:nvPr/>
        </p:nvCxnSpPr>
        <p:spPr>
          <a:xfrm>
            <a:off x="1326995" y="2118732"/>
            <a:ext cx="15388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45109A-A288-433E-BF3A-4F8F198EFC0A}"/>
              </a:ext>
            </a:extLst>
          </p:cNvPr>
          <p:cNvCxnSpPr>
            <a:cxnSpLocks/>
          </p:cNvCxnSpPr>
          <p:nvPr/>
        </p:nvCxnSpPr>
        <p:spPr>
          <a:xfrm flipH="1">
            <a:off x="9787053" y="1992352"/>
            <a:ext cx="12080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63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7782-F1A7-48AC-A4CF-2ED5E8F1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1307-27CD-4C2D-945D-C03FB8BBF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0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Jieyu You</dc:creator>
  <cp:lastModifiedBy>Jieyu You</cp:lastModifiedBy>
  <cp:revision>2</cp:revision>
  <dcterms:created xsi:type="dcterms:W3CDTF">2018-09-04T21:23:41Z</dcterms:created>
  <dcterms:modified xsi:type="dcterms:W3CDTF">2018-09-04T23:28:33Z</dcterms:modified>
</cp:coreProperties>
</file>