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59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ED03-EC03-4771-82FF-6DAC6AA49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7193F-84AD-433E-B762-FC0042BA1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9292C-8F84-43C1-BD5C-C81E2A29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3FC1-50BC-4DB6-B309-5293E225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C8F6C-EEA4-4721-AF21-4222B100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7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2F5D-8296-4D45-BCF2-28048C21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F396D-7E3C-4160-87A7-B4E12A6AC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18BC9-A108-405A-A2BD-4E996794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8DE0F-1122-4AA1-8732-E5F557FD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CD121-156B-4F4D-A520-1D9C3976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6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7132D-BB5A-4982-99DE-1E14B3290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7956F-039A-4624-BEB4-FDE1292F8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6A01-5FC3-4AB6-A8C6-D338A5FA1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04A94-4FD3-47FD-87E8-4C2559E3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09AAE-0B60-44F2-90E9-A330921B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0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C179A-E9D1-4B92-873B-A9B50D21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D190C-6C0F-4C7A-9CD8-8FCA66CD1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152AB-DD3D-4026-92CA-88AED8D5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04820-5FFD-4BA6-BE9C-A7D379E9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F3A67-CE19-40B7-A57D-89AE6A9B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4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BC77-DA3A-4600-AE3F-45F11C0A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C2798-D9B7-4F63-B8B5-0057D6A7F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54BEB-F941-4357-AD0A-4ED5896A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498E2-152F-4142-B586-8E49A974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ECAA7-4A39-4F91-937B-14BFA8FD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6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0C76-1168-48BC-B235-F96FDB64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EAFF8-E62B-40B4-83B1-686E8A1FE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F3F41-89C6-4A6B-96DA-4B2C35D6A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11E6C-9FC7-4704-9E97-B2A9F90E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77247-923E-45DB-AE40-4BA20FCF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6CDA8-8AF9-4D82-9304-7DF8C412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2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85B1-93FE-43A3-8FA4-049893C56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CDD52-92F1-4182-9E93-45C1ABCDA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E785-1154-4493-B119-DE345870F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202FE-BCFD-482D-A768-30DF66336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7994F-922A-4B27-AF08-321CA7995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826D5-7F75-4982-AC58-46AA0F23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1F16D-ECD0-47A9-8BC7-D11F509E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8E96B-36D4-4CF2-8270-1EAC538F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4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0EF8-C17E-4DC0-8F31-BB539766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5D794-1F34-4F53-AE63-24F27B22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7F427-F26C-4433-9BE7-734B9460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02903-D5A3-4134-BADF-1CA5ED3D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1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FFDF5-A737-4199-B1F3-1849B941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397E2-356C-4FA5-AC76-B6F335DB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BD4D5-D718-450B-BC3D-1409CEA0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8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64DA-2699-442C-AE90-4132C627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AE09-BAD4-442D-A14B-49FC587DC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532AA-94CE-4336-86E7-F9C36B062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B809A-0163-4ABF-B15E-65903A07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C6503-02AA-4327-9FEB-EF1B027E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DD95F-2E95-4111-B2C6-FC240C77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5DF8-136E-4DDA-BB58-77A953A4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52CC6-6B24-4EB6-B0C0-BEBC4F27E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4962A-81E5-47EF-9BDA-A963CDDAA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9D411-2527-4BA8-94B3-56ECEBEB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19F89-931E-4EA6-BF0B-42251EB6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B1E57-F733-455E-8344-15EB8C99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F8E89-8BDC-4FCF-801F-D2767CB82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225C7-4AC9-4C24-AC41-A5F489E76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CC6B0-5B42-4A41-B1BE-F333E3916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C0B17-285F-4B24-A15E-231AC8C41BCD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1F79C-5A44-44A3-AC6B-8E4149B5D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5138-C4D5-4530-A617-BB92D5E9B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4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395663" y="28474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312821" y="180473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2119193" y="280738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/>
          <p:nvPr/>
        </p:nvCxnSpPr>
        <p:spPr>
          <a:xfrm flipH="1" flipV="1">
            <a:off x="1010653" y="1804737"/>
            <a:ext cx="938463" cy="1042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V="1">
            <a:off x="1010653" y="280738"/>
            <a:ext cx="1660358" cy="15239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/>
              <p:nvPr/>
            </p:nvSpPr>
            <p:spPr>
              <a:xfrm>
                <a:off x="1237720" y="469612"/>
                <a:ext cx="7772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720" y="469612"/>
                <a:ext cx="7772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/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3368843" y="1477399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3" y="1477399"/>
                <a:ext cx="78040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8303748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Type II polarization correlation(perpendicular)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8303748" cy="1077218"/>
              </a:xfrm>
              <a:prstGeom prst="rect">
                <a:avLst/>
              </a:prstGeom>
              <a:blipFill>
                <a:blip r:embed="rId7"/>
                <a:stretch>
                  <a:fillRect l="-1689" r="-514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514201"/>
                <a:ext cx="11546305" cy="2000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514201"/>
                <a:ext cx="11546305" cy="2000163"/>
              </a:xfrm>
              <a:prstGeom prst="rect">
                <a:avLst/>
              </a:prstGeom>
              <a:blipFill>
                <a:blip r:embed="rId8"/>
                <a:stretch>
                  <a:fillRect l="-1584" t="-1829" b="-10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691E59-AAEF-4E5B-9C54-9E302C8B58D3}"/>
                  </a:ext>
                </a:extLst>
              </p:cNvPr>
              <p:cNvSpPr txBox="1"/>
              <p:nvPr/>
            </p:nvSpPr>
            <p:spPr>
              <a:xfrm>
                <a:off x="5900122" y="873133"/>
                <a:ext cx="5542697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The equation is the same with type I output and parallel dipole direction (just because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3200" dirty="0"/>
                  <a:t>?)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691E59-AAEF-4E5B-9C54-9E302C8B5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122" y="873133"/>
                <a:ext cx="5542697" cy="2062103"/>
              </a:xfrm>
              <a:prstGeom prst="rect">
                <a:avLst/>
              </a:prstGeom>
              <a:blipFill>
                <a:blip r:embed="rId9"/>
                <a:stretch>
                  <a:fillRect l="-2860" t="-3835" r="-3520" b="-8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74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39A1C6-5FF2-439A-A7F5-368FC5A421F6}"/>
              </a:ext>
            </a:extLst>
          </p:cNvPr>
          <p:cNvSpPr txBox="1"/>
          <p:nvPr/>
        </p:nvSpPr>
        <p:spPr>
          <a:xfrm>
            <a:off x="280820" y="1436033"/>
            <a:ext cx="39861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Thermal: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Boltzmann distribution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Mixed state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/>
              <p:nvPr/>
            </p:nvSpPr>
            <p:spPr>
              <a:xfrm>
                <a:off x="6771159" y="1436033"/>
                <a:ext cx="5295504" cy="3576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Squeezed vacuum: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Pure state: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sinh</m:t>
                        </m:r>
                      </m:e>
                      <m:sup/>
                    </m:sSup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)/(1+2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/>
                  <a:t>Special case: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Time evolution is the same as the general case after taking “partial trace” of b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159" y="1436033"/>
                <a:ext cx="5295504" cy="3576300"/>
              </a:xfrm>
              <a:prstGeom prst="rect">
                <a:avLst/>
              </a:prstGeom>
              <a:blipFill>
                <a:blip r:embed="rId2"/>
                <a:stretch>
                  <a:fillRect l="-2419" t="-1706" b="-4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E1A50E-CF5F-4A91-821F-C87C6853A700}"/>
                  </a:ext>
                </a:extLst>
              </p:cNvPr>
              <p:cNvSpPr txBox="1"/>
              <p:nvPr/>
            </p:nvSpPr>
            <p:spPr>
              <a:xfrm>
                <a:off x="280820" y="3429000"/>
                <a:ext cx="5295504" cy="3145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One atom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Like thermal state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/>
                  <a:t>Two atoms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, at r=0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Pure state: </a:t>
                </a:r>
                <a14:m>
                  <m:oMath xmlns:m="http://schemas.openxmlformats.org/officeDocument/2006/math">
                    <m:d>
                      <m:dPr>
                        <m:endChr m:val="⟩"/>
                        <m:ctrlPr>
                          <a:rPr lang="en-US" sz="28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ee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ch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gg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)/(1+2</m:t>
                    </m:r>
                    <m:sSup>
                      <m:sSupPr>
                        <m:ctrlPr>
                          <a:rPr lang="en-US" sz="2800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E1A50E-CF5F-4A91-821F-C87C6853A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20" y="3429000"/>
                <a:ext cx="5295504" cy="3145413"/>
              </a:xfrm>
              <a:prstGeom prst="rect">
                <a:avLst/>
              </a:prstGeom>
              <a:blipFill>
                <a:blip r:embed="rId3"/>
                <a:stretch>
                  <a:fillRect l="-2301" t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6904B07-D254-4960-A5B7-DB69CC717B73}"/>
              </a:ext>
            </a:extLst>
          </p:cNvPr>
          <p:cNvSpPr txBox="1"/>
          <p:nvPr/>
        </p:nvSpPr>
        <p:spPr>
          <a:xfrm>
            <a:off x="4110527" y="196554"/>
            <a:ext cx="2735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385740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A64E8E-35DB-4CAF-9E56-1C48C9D84402}"/>
              </a:ext>
            </a:extLst>
          </p:cNvPr>
          <p:cNvCxnSpPr/>
          <p:nvPr/>
        </p:nvCxnSpPr>
        <p:spPr>
          <a:xfrm>
            <a:off x="1435768" y="29998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BFB7BB-2F97-46AE-A900-32C0E718D714}"/>
              </a:ext>
            </a:extLst>
          </p:cNvPr>
          <p:cNvCxnSpPr/>
          <p:nvPr/>
        </p:nvCxnSpPr>
        <p:spPr>
          <a:xfrm>
            <a:off x="1479884" y="473243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8EC368-179A-47A9-9C9C-18E2445171FB}"/>
              </a:ext>
            </a:extLst>
          </p:cNvPr>
          <p:cNvCxnSpPr>
            <a:cxnSpLocks/>
          </p:cNvCxnSpPr>
          <p:nvPr/>
        </p:nvCxnSpPr>
        <p:spPr>
          <a:xfrm flipV="1">
            <a:off x="1989221" y="1852863"/>
            <a:ext cx="0" cy="1147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F40172-9EE6-4088-A551-635710C9C27F}"/>
              </a:ext>
            </a:extLst>
          </p:cNvPr>
          <p:cNvCxnSpPr>
            <a:cxnSpLocks/>
          </p:cNvCxnSpPr>
          <p:nvPr/>
        </p:nvCxnSpPr>
        <p:spPr>
          <a:xfrm flipV="1">
            <a:off x="1989221" y="473243"/>
            <a:ext cx="0" cy="13796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8316E6-B4E2-4C7E-A871-40097FAD20A4}"/>
              </a:ext>
            </a:extLst>
          </p:cNvPr>
          <p:cNvSpPr txBox="1"/>
          <p:nvPr/>
        </p:nvSpPr>
        <p:spPr>
          <a:xfrm>
            <a:off x="3826042" y="697832"/>
            <a:ext cx="5153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Nonlinear effect (quadrupole)</a:t>
            </a:r>
          </a:p>
        </p:txBody>
      </p:sp>
    </p:spTree>
    <p:extLst>
      <p:ext uri="{BB962C8B-B14F-4D97-AF65-F5344CB8AC3E}">
        <p14:creationId xmlns:p14="http://schemas.microsoft.com/office/powerpoint/2010/main" val="222772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4148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0569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165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Jieyu You</dc:creator>
  <cp:lastModifiedBy>Jieyu You</cp:lastModifiedBy>
  <cp:revision>13</cp:revision>
  <dcterms:created xsi:type="dcterms:W3CDTF">2018-08-02T21:38:36Z</dcterms:created>
  <dcterms:modified xsi:type="dcterms:W3CDTF">2018-08-03T02:42:31Z</dcterms:modified>
</cp:coreProperties>
</file>