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77" r:id="rId14"/>
    <p:sldId id="263" r:id="rId15"/>
    <p:sldId id="279" r:id="rId16"/>
    <p:sldId id="264" r:id="rId17"/>
    <p:sldId id="261" r:id="rId18"/>
    <p:sldId id="278" r:id="rId19"/>
    <p:sldId id="266" r:id="rId20"/>
    <p:sldId id="265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0.png"/><Relationship Id="rId7" Type="http://schemas.openxmlformats.org/officeDocument/2006/relationships/image" Target="../media/image4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1010653" y="280738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blipFill>
                <a:blip r:embed="rId7"/>
                <a:stretch>
                  <a:fillRect l="-1365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blipFill>
                <a:blip r:embed="rId8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2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8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454329" y="1129470"/>
                <a:ext cx="375826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LWI. However, the pump rate is too 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329" y="1129470"/>
                <a:ext cx="3758268" cy="1384995"/>
              </a:xfrm>
              <a:prstGeom prst="rect">
                <a:avLst/>
              </a:prstGeom>
              <a:blipFill>
                <a:blip r:embed="rId9"/>
                <a:stretch>
                  <a:fillRect l="-3409" t="-3965" r="-3409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2769284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(</a:t>
                </a:r>
                <a:r>
                  <a:rPr lang="en-US" sz="3200" dirty="0" err="1"/>
                  <a:t>Ficek</a:t>
                </a:r>
                <a:r>
                  <a:rPr lang="en-US" sz="3200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2769284" cy="640816"/>
              </a:xfrm>
              <a:prstGeom prst="rect">
                <a:avLst/>
              </a:prstGeom>
              <a:blipFill>
                <a:blip r:embed="rId4"/>
                <a:stretch>
                  <a:fillRect t="-11429" r="-439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</a:t>
                </a:r>
                <a:r>
                  <a:rPr lang="en-US" sz="2400" dirty="0" err="1"/>
                  <a:t>Ficek’s</a:t>
                </a:r>
                <a:r>
                  <a:rPr lang="en-US" sz="2400" dirty="0"/>
                  <a:t> work, it is stated that NOON state can not be reached with identical atoms, but that’s not correct, the correct conclusion should be: the final steady state cannot be NOON state, but the atom pair can evolve into NOON state and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938992"/>
              </a:xfrm>
              <a:prstGeom prst="rect">
                <a:avLst/>
              </a:prstGeom>
              <a:blipFill>
                <a:blip r:embed="rId4"/>
                <a:stretch>
                  <a:fillRect l="-902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70" y="5714391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>
            <a:off x="9857678" y="975088"/>
            <a:ext cx="13158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08358-C048-4D81-B296-DF47D311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29" y="2743823"/>
            <a:ext cx="9508041" cy="19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823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74</cp:revision>
  <dcterms:created xsi:type="dcterms:W3CDTF">2018-08-02T21:38:36Z</dcterms:created>
  <dcterms:modified xsi:type="dcterms:W3CDTF">2018-09-19T19:32:20Z</dcterms:modified>
</cp:coreProperties>
</file>