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21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98D8F-622E-4635-98C8-2BBDFB91D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028D5-444E-417E-9ABA-8526F5B38D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BB14E-9130-472D-9D03-2C3688EDE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0BFC3-82CD-4625-B93E-D7AC8AE996F7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CDCEB-61BF-4F1D-884D-1F469FD5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9A109-1747-427E-B50F-264998999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CA051-B057-47F9-A301-27E704422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44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AC94F-85D2-45FE-9DE4-83FCBC605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F37C1-D80E-498A-A1EA-1A5E6358E6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4F964-B5DB-4580-A68A-E003E898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0BFC3-82CD-4625-B93E-D7AC8AE996F7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0CE9E-035A-476C-AAB0-CDC7930C4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DA1EA-F6BD-494E-9C4A-173C852CF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CA051-B057-47F9-A301-27E704422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39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A2B549-B79E-4CED-A616-9C4B870AD1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03853E-79B8-4868-9E66-5B6F70EAAC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8D0B6-1494-40FF-A4CC-D2D99A35B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0BFC3-82CD-4625-B93E-D7AC8AE996F7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983FC-47C4-41CC-BE6D-6BC155485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00065-C696-47A9-92BB-850A18F42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CA051-B057-47F9-A301-27E704422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73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38E3D-8490-4187-84C3-F3F20778A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0BB75-35C9-4E34-9307-89146FE73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6AB61-C11F-43B8-AE53-1A252261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0BFC3-82CD-4625-B93E-D7AC8AE996F7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A0651-6014-4058-81DD-B5409AC43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A10F7-936E-46AC-AA8D-67D775052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CA051-B057-47F9-A301-27E704422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79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01AA-6D79-4262-8431-CFEEA107D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5FE54-6842-4D1E-862C-D9C764A24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FE694-0424-4B05-BB90-A782130AD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0BFC3-82CD-4625-B93E-D7AC8AE996F7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96F75-97F5-4E43-AC3E-133C6C77C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24A90-D420-4617-8C29-15968B5CB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CA051-B057-47F9-A301-27E704422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82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393C5-27C8-4980-BFC1-0128C054D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1A1AD-A5B0-45CE-86E9-262AB9ECF6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61DF4A-FC63-4E48-ACD6-5FA3AD4C4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576BA-01B7-4C59-B474-8DD370F39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0BFC3-82CD-4625-B93E-D7AC8AE996F7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5050EA-043E-4DF8-9346-729982DF9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515DAD-C5DA-4589-87DA-441664D9D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CA051-B057-47F9-A301-27E704422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3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34D51-0AAD-4704-AF9B-181663FF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E0C56-4392-4D1A-A0A7-0FD3839B6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4D3FF6-B2EE-44AB-902C-68725255A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0BEB6A-3A15-4C9A-B80B-E7ACF90652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E7E92F-803B-448F-83B0-AB4541AF81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D7986B-FAB8-4D95-9843-649B8854D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0BFC3-82CD-4625-B93E-D7AC8AE996F7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B48730-1AD5-4BEA-B8AF-372247C32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8DA465-A80C-4191-B229-DCC7AFD88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CA051-B057-47F9-A301-27E704422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71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3E364-476D-4BEE-A19E-7CACFA905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07713A-3922-4599-8A57-A8DE5E867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0BFC3-82CD-4625-B93E-D7AC8AE996F7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4DF948-82D6-4BC9-9427-7CA9435A6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2CB7F2-47D1-4B1C-BE7A-3A642455F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CA051-B057-47F9-A301-27E704422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7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BEA02C-6640-416B-9C10-5FCCCA48B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0BFC3-82CD-4625-B93E-D7AC8AE996F7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D5B4AB-0FF7-46DD-9D43-EF9756E4D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6E61F-FEB6-4DA4-91C7-799192429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CA051-B057-47F9-A301-27E704422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58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0713B-CB07-4362-A788-125E73DFB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3B39A-ED27-4703-8B5D-A14CF5B74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DBCD67-2FCA-4D45-A73E-3D06CF150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728BD-52D1-4E62-A6BC-908E7C93A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0BFC3-82CD-4625-B93E-D7AC8AE996F7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C94BF-6DB6-4B44-8825-84A0010BB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2C445-8503-4DBF-8D88-205CD51F7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CA051-B057-47F9-A301-27E704422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E80DE-4436-4BA2-AB5B-C4B2D46D9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6FDC3C-FCE2-425A-BABD-80EA84A76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4D18F-595C-4BA3-B225-984B98C53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13AA2-283A-4DC0-929B-BC066E070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0BFC3-82CD-4625-B93E-D7AC8AE996F7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147B03-FE64-42D3-A361-4AAD133F3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E4A38-FA85-408F-8182-C1111B921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CA051-B057-47F9-A301-27E704422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63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83BFFB-6248-4AEE-8FAC-0A47FA7B7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D165A-DD41-4A41-9D19-7C4F49FE5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C6BF1-7334-4DF6-BBAA-3585763B82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0BFC3-82CD-4625-B93E-D7AC8AE996F7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88DBB-DBCA-49B9-B027-E55B82FCB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7AC17-8E9C-4F62-A4EA-B6C23C4D04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CA051-B057-47F9-A301-27E704422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89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0FBE1F-8702-4023-8AC9-E310B9EE8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257" y="0"/>
            <a:ext cx="6238875" cy="3067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85994E-AD56-43DB-B95D-A54ADBD41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257" y="3135689"/>
            <a:ext cx="8401050" cy="11906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0D54F9-F06C-4540-8252-126247AB6A4C}"/>
                  </a:ext>
                </a:extLst>
              </p:cNvPr>
              <p:cNvSpPr txBox="1"/>
              <p:nvPr/>
            </p:nvSpPr>
            <p:spPr>
              <a:xfrm>
                <a:off x="687896" y="4496499"/>
                <a:ext cx="10964411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1, measure intensity: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, the metamaterial should maintain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2000" dirty="0"/>
                  <a:t> (magnitude)</a:t>
                </a:r>
              </a:p>
              <a:p>
                <a:r>
                  <a:rPr lang="en-US" sz="2000" dirty="0"/>
                  <a:t>2, measure correlation: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, the metamaterial should maintain the optical path (phase)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If we can build a perfect cloaking material, then it can cloak the partial coherent light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requirement for cloaking partial coherent light seems identical to cloaking perfect coherent light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For partial coherent light, there is an issue about solving Maxwell equation.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Transformation optics leads back to coherent </a:t>
                </a:r>
                <a:r>
                  <a:rPr lang="en-US" sz="2000"/>
                  <a:t>light cloaking.</a:t>
                </a:r>
                <a:endParaRPr lang="en-US" sz="2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0D54F9-F06C-4540-8252-126247AB6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896" y="4496499"/>
                <a:ext cx="10964411" cy="1938992"/>
              </a:xfrm>
              <a:prstGeom prst="rect">
                <a:avLst/>
              </a:prstGeom>
              <a:blipFill>
                <a:blip r:embed="rId4"/>
                <a:stretch>
                  <a:fillRect l="-612" t="-1887"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6792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98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Jieyu You</dc:creator>
  <cp:lastModifiedBy>Jieyu You</cp:lastModifiedBy>
  <cp:revision>7</cp:revision>
  <dcterms:created xsi:type="dcterms:W3CDTF">2018-09-19T18:40:51Z</dcterms:created>
  <dcterms:modified xsi:type="dcterms:W3CDTF">2018-09-19T19:24:00Z</dcterms:modified>
</cp:coreProperties>
</file>