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843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F2C58-685C-4177-81CC-E34CF3D0CD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ACF517-5148-4A77-8431-10F8E178A5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D5DCBC-4209-49FB-A3E6-C19DBBE60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79F64-142D-48B6-B3B3-8BE672FA1CE2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1C985-6559-47FE-A38A-924A2E65D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1EE217-027F-45C5-9C9C-2024DBB69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3896F-8BAB-42E9-B34D-5B646F574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374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E414A-0864-454A-A7B7-2850351B2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E58D74-141E-4A57-9420-29257168E5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1CD1B1-B065-4B64-B032-C60EEAF71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79F64-142D-48B6-B3B3-8BE672FA1CE2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6AC39-9FF7-464E-B5A6-40BC9EF2E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D3A005-9DA4-4A6B-91C0-C3E401680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3896F-8BAB-42E9-B34D-5B646F574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351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D71483-5630-4EBC-A49F-C37323F82B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B8566A-36F9-4590-B1AB-D0FD0F62A7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2536EE-DE6B-4D56-9DDC-3B5FBF8FD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79F64-142D-48B6-B3B3-8BE672FA1CE2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CB44AB-F284-4066-947C-AE54BA777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E2BA39-927A-401E-AB2B-B536BC2E0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3896F-8BAB-42E9-B34D-5B646F574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092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A1C2B-D816-42CD-A0FC-C7096101A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3C6A30-EBBE-4882-8673-FD8DE4601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70CA7E-3234-49BA-B619-9C0A3DCED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79F64-142D-48B6-B3B3-8BE672FA1CE2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66C29F-7161-4435-B0FD-0990FFE2C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CE6423-942F-400C-B65D-48E1C6878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3896F-8BAB-42E9-B34D-5B646F574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052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83356-22CB-46FB-900D-7904E5E4A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00A027-BB89-4293-BEEB-E16E066AFB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243097-1192-4E44-BA52-6E9EE585D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79F64-142D-48B6-B3B3-8BE672FA1CE2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EF101C-F4F1-4479-BD8D-316980DEF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3E5650-4080-4CD3-A8D5-6347BE86E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3896F-8BAB-42E9-B34D-5B646F574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48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3248A-1F8E-44A9-87A9-DAB9D4387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0F03B9-A3AA-4E46-B68A-B3D189168E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061E6A-EF56-4117-9E7E-5BF7E6E2B6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A437F3-09AD-43F6-A4B5-D8D9E542C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79F64-142D-48B6-B3B3-8BE672FA1CE2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81C0F5-D6A1-4C90-A973-500CD69D3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71B355-1C65-4103-8DB1-164CF6CBB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3896F-8BAB-42E9-B34D-5B646F574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609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AC173-83FB-4A95-B545-D187C86A6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3AB91B-CCFE-4B88-8EDC-1ECDE31B90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D8E4F4-B04C-4BB9-A364-61266CBEA0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9B8DBB-FAF6-446D-859D-DA062399F3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166BFA-5AE0-4A57-981A-A79B22FE8F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AE6AE8-3EEE-40E5-A205-18576BE1E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79F64-142D-48B6-B3B3-8BE672FA1CE2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041B89-AC0D-4266-B0C8-C3D4B409A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03BF6D-CF03-46C1-8516-1E2090041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3896F-8BAB-42E9-B34D-5B646F574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544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E581C-16BC-4DB5-9B8B-81B63D311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0656BE-560D-47C6-B045-925A54896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79F64-142D-48B6-B3B3-8BE672FA1CE2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BF7C5D-4E13-4144-9208-EBECF39A0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C62911-5084-4986-8379-641301A2D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3896F-8BAB-42E9-B34D-5B646F574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091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F57A9A-9D3C-4B07-BE6E-9C69E00ED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79F64-142D-48B6-B3B3-8BE672FA1CE2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F26460-CDEC-4608-AA57-102E4F433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AFEEFC-24BE-4809-B55A-8F0E294E0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3896F-8BAB-42E9-B34D-5B646F574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677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1989D-262F-49F4-B746-79060C0FC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F526FB-2D73-4D4E-BEE8-895BCF16DD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91DCE5-21D2-4DE1-95D7-F810E6E240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85150B-1269-425B-A6A1-88E3F3DAC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79F64-142D-48B6-B3B3-8BE672FA1CE2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0B043D-02EE-48A6-BFAC-BF582E23B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1738DF-5C31-4A94-AAFE-655730CAB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3896F-8BAB-42E9-B34D-5B646F574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663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83F4D-495E-4F17-B74E-0D08F51CB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B54006-4C37-4CD4-99F8-675047B1B7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C7578D-482D-47B6-B7E8-1CCD5E1DD3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582D34-D9FC-474E-8213-12825457F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79F64-142D-48B6-B3B3-8BE672FA1CE2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AECFEC-1642-4E8F-9285-6566FA19F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8C8CF9-10CC-4565-BEB3-4D9258ED9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3896F-8BAB-42E9-B34D-5B646F574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321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9EAB39-CD59-4050-9CF1-00FF2D9CB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394AA5-9335-413D-BD43-7413EDA5BF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9BE57-E4B5-4350-8292-7FC45B8B73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679F64-142D-48B6-B3B3-8BE672FA1CE2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588F77-5190-4B99-A3AA-929E21556C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13CE24-81F1-4BE9-9DC2-1DE919B007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53896F-8BAB-42E9-B34D-5B646F574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61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8D2DF39-F0CE-4646-935B-E5C33A05E1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1, carpet (no singularity)</a:t>
            </a:r>
          </a:p>
          <a:p>
            <a:r>
              <a:rPr lang="en-US" dirty="0"/>
              <a:t>2, partial coherent, if they can be </a:t>
            </a:r>
            <a:r>
              <a:rPr lang="en-US"/>
              <a:t>form cloaking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91863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Jieyu You</dc:creator>
  <cp:lastModifiedBy>Jieyu You</cp:lastModifiedBy>
  <cp:revision>2</cp:revision>
  <dcterms:created xsi:type="dcterms:W3CDTF">2018-04-25T17:04:00Z</dcterms:created>
  <dcterms:modified xsi:type="dcterms:W3CDTF">2018-04-25T17:04:35Z</dcterms:modified>
</cp:coreProperties>
</file>