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6" r:id="rId10"/>
    <p:sldId id="258" r:id="rId11"/>
    <p:sldId id="25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3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7" autoAdjust="0"/>
  </p:normalViewPr>
  <p:slideViewPr>
    <p:cSldViewPr snapToGrid="0">
      <p:cViewPr>
        <p:scale>
          <a:sx n="50" d="100"/>
          <a:sy n="50" d="100"/>
        </p:scale>
        <p:origin x="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9A1A4-DE3D-4D8A-A73F-C6CB507E2B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947B-B3F5-42A9-B8C1-F3451165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947B-B3F5-42A9-B8C1-F3451165DB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F8FB-8664-4E5C-BE44-F9B1606D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A920-AC3F-468F-B16C-B300212F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A492-CD98-439C-B1F1-AD648805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B90-2B17-49F4-99DA-63F6F1A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A120-5D15-4E9B-B0A8-2E49F611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233-0007-4A5F-BD25-58B09FC7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5B1E-D23B-47E1-B9F5-FB41AC1F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51D-33F3-4B5D-83B8-5F240A9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7922-FC73-4400-B262-6F47FAB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54C8-F4CA-4F1E-BC47-27A8041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C4FB0-2497-41EF-97DE-5781C277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6CA51-3655-44B2-AA40-D629FC9C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0BFD-ED69-441D-8CC6-11EA3270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6B04-EDA9-4E19-9D20-88E967F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0957-D427-4EEA-A499-17A6A96F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43B-858E-43B3-8F78-AFDE15E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2A-7A89-4314-89DB-8F4FAFE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B7B3-7BFA-424D-943A-DF1F6F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44AC-EDE2-4C8D-A346-C297795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9444-2B24-4F8F-BCF8-A89B13EE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A8E-AC09-4574-B83D-BC479450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C0B3-1C2E-42CD-8C31-0B8B472C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A27-DDAF-4059-9A7F-A590814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07F-B3A9-41A9-AC55-FE8062BF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5247-1A47-4721-A2C1-50D5F31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142C-0FF3-4BA7-B92C-796043E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1421-99D9-4CE4-86FA-0D7E1133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0992-3373-4E98-BAA4-E27F890D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CF03-E1A8-466A-AFC0-3E7121D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BA096-EB6C-48A5-9D88-3B90265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CF13-EA1C-4299-8DBD-D16B373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E694-97D0-47EE-B175-3B15D756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4110-C399-4A08-9210-E926AA6B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28A1-AD9D-4EA0-9CB8-048CDA35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7BF80-E5EB-41AF-B3B4-84CBF320B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BE03D-3185-4F61-96C7-E65254D0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94CB6-F310-43B4-BA02-4C0AE2A0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116B4-45B6-4C14-903C-AB13E18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50CEF-410F-4508-ABA3-4DD5030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FA4-F552-41EA-948B-B4871189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0E68-ACD5-4183-B36B-7B1A5D8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DEC4-5EB2-4121-8C17-94C49E7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2FE2-5682-4803-A883-3C1E8E2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CE43D-EBDD-45D7-B045-17A844B7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119E-D275-43E0-AD2C-2991B63F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C12D-DB90-4E3D-9537-ECEF116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D30A-8802-477A-A39C-20097B0C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DD2F-B72B-44BC-9A52-AC7E9329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508C1-6B54-4599-88CA-0FDD6CF1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F127-3A64-43D4-84A9-EE2D23A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ED6A-48BF-436D-BEC6-B4B4BD8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EC0B-55E4-46BF-BEED-99EBD9F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1ED-AC8E-4E50-90FA-369B5DE0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5F059-937C-476D-83CC-1A46F12C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A61A-FD3E-426A-83D1-ECBAA6C1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D7DAE-E1AA-44D8-98A7-87EF72C3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443F-57EB-410C-8DAE-2B2F1703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6B7C-DB53-4164-A363-3213BCDE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9D06-A181-4576-90CE-1B9E689F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63F-895B-4729-B322-472036F8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63AA-724B-4E97-900C-95544E93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192B-B721-4340-8326-A7E0A553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45DE-5CBB-4D23-B326-9B6D8114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B644-996A-4C03-8BAD-9C770653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4FE72-DD7D-4E10-9134-655DA4DEF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07E6-66A0-4850-B938-2C522FEB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second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449B9-80A6-4B49-95BB-D24467468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75" y="1408054"/>
            <a:ext cx="11747650" cy="1325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25010C-DEC7-44E1-96F2-C6399AF764B4}"/>
                  </a:ext>
                </a:extLst>
              </p:cNvPr>
              <p:cNvSpPr txBox="1"/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25010C-DEC7-44E1-96F2-C6399AF7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blipFill>
                <a:blip r:embed="rId3"/>
                <a:stretch>
                  <a:fillRect l="-3904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A79D29A-2651-4F9E-AEF5-9E3673678361}"/>
              </a:ext>
            </a:extLst>
          </p:cNvPr>
          <p:cNvGrpSpPr/>
          <p:nvPr/>
        </p:nvGrpSpPr>
        <p:grpSpPr>
          <a:xfrm>
            <a:off x="498760" y="2733617"/>
            <a:ext cx="7079680" cy="3665261"/>
            <a:chOff x="2966224" y="2852472"/>
            <a:chExt cx="7079680" cy="366526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75C0B0-541D-46B2-8269-C6EE9A357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287A6E-4B6E-4B5B-806A-59BA7D06D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F15C67B-2B6B-462D-9145-70F06E5F86ED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3526158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F15C67B-2B6B-462D-9145-70F06E5F8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3526158" cy="627672"/>
                </a:xfrm>
                <a:prstGeom prst="rect">
                  <a:avLst/>
                </a:prstGeom>
                <a:blipFill>
                  <a:blip r:embed="rId4"/>
                  <a:stretch>
                    <a:fillRect l="-2768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BFC93-277D-4564-BF50-F4C1244D7526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45D145DD-8F4E-4238-9727-C807A26D9B55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1939B7-3C63-4C01-A54D-E97DA54B4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42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F6B-CD68-4BB8-A752-FC1BCEFA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third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A6F70-0AE5-4115-8661-1A989A112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897"/>
            <a:ext cx="8943975" cy="981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329C-DAD9-4154-8ADA-D407913216C7}"/>
                  </a:ext>
                </a:extLst>
              </p:cNvPr>
              <p:cNvSpPr txBox="1"/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329C-DAD9-4154-8ADA-D4079132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blipFill>
                <a:blip r:embed="rId3"/>
                <a:stretch>
                  <a:fillRect l="-3904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B7B6950-08CC-432B-A71D-B85D85FE8D2B}"/>
              </a:ext>
            </a:extLst>
          </p:cNvPr>
          <p:cNvGrpSpPr/>
          <p:nvPr/>
        </p:nvGrpSpPr>
        <p:grpSpPr>
          <a:xfrm>
            <a:off x="498760" y="2733617"/>
            <a:ext cx="6401033" cy="3665261"/>
            <a:chOff x="2966224" y="2852472"/>
            <a:chExt cx="6401033" cy="366526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23E418-1AB4-405C-BEEC-78DECFC94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D81920-536C-4C1C-B13D-E4741298D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F58CD4-411F-4406-8477-D425447E01E2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2847511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F58CD4-411F-4406-8477-D425447E0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2847511" cy="627672"/>
                </a:xfrm>
                <a:prstGeom prst="rect">
                  <a:avLst/>
                </a:prstGeom>
                <a:blipFill>
                  <a:blip r:embed="rId4"/>
                  <a:stretch>
                    <a:fillRect l="-3426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461974-40EF-4F61-8E6D-276610F311F3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EAC5CEFA-401E-418A-A724-D06C427BD9A1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D279ED-F828-4AA3-9733-5FE626758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13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A2B7-E841-49E7-B451-9834278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87EAC-427E-49A6-AC28-BCB76FB6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959" y="1534570"/>
            <a:ext cx="9929247" cy="11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741C-1C89-4404-80FF-259AB7A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wavefunction for a photon: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97F8C-829E-4DA2-B3EC-25FB953D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90688"/>
            <a:ext cx="3124200" cy="838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BA1396-DAE0-4025-ACBE-D57157A848DA}"/>
              </a:ext>
            </a:extLst>
          </p:cNvPr>
          <p:cNvGrpSpPr/>
          <p:nvPr/>
        </p:nvGrpSpPr>
        <p:grpSpPr>
          <a:xfrm>
            <a:off x="1690687" y="3016251"/>
            <a:ext cx="5686425" cy="2381250"/>
            <a:chOff x="1471612" y="2533650"/>
            <a:chExt cx="5686425" cy="2381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95DD4-7EA2-499A-9BAD-519A2D90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612" y="2533650"/>
              <a:ext cx="5686425" cy="2381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9C6EB1-5666-4C76-9D34-3289182C4874}"/>
                </a:ext>
              </a:extLst>
            </p:cNvPr>
            <p:cNvSpPr/>
            <p:nvPr/>
          </p:nvSpPr>
          <p:spPr>
            <a:xfrm>
              <a:off x="3552825" y="3200400"/>
              <a:ext cx="2228850" cy="1121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92A0D-3DD1-4F16-A27F-49D7B90B9797}"/>
              </a:ext>
            </a:extLst>
          </p:cNvPr>
          <p:cNvCxnSpPr/>
          <p:nvPr/>
        </p:nvCxnSpPr>
        <p:spPr>
          <a:xfrm flipH="1">
            <a:off x="5629275" y="2800350"/>
            <a:ext cx="1371600" cy="800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E1B63-A27E-419C-96DE-7759B8756633}"/>
              </a:ext>
            </a:extLst>
          </p:cNvPr>
          <p:cNvSpPr txBox="1"/>
          <p:nvPr/>
        </p:nvSpPr>
        <p:spPr>
          <a:xfrm>
            <a:off x="7000875" y="252888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85861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6FFB-7DB4-4FD6-A493-61433149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wavepacket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from spontaneous decay (1D)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D5A2D8-A484-4A76-9977-4E900B0C2973}"/>
              </a:ext>
            </a:extLst>
          </p:cNvPr>
          <p:cNvGrpSpPr/>
          <p:nvPr/>
        </p:nvGrpSpPr>
        <p:grpSpPr>
          <a:xfrm>
            <a:off x="800100" y="1434448"/>
            <a:ext cx="5210175" cy="2727043"/>
            <a:chOff x="400050" y="2511707"/>
            <a:chExt cx="5848350" cy="30729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B40B9-C0DB-479D-B243-944DACF5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511707"/>
              <a:ext cx="5848350" cy="26569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890B5-5789-4926-8B9F-B1B8018433D5}"/>
                </a:ext>
              </a:extLst>
            </p:cNvPr>
            <p:cNvSpPr/>
            <p:nvPr/>
          </p:nvSpPr>
          <p:spPr>
            <a:xfrm>
              <a:off x="2238375" y="4994135"/>
              <a:ext cx="419100" cy="590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1654-797D-4998-8B67-8A280313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26" y="5133481"/>
            <a:ext cx="5953125" cy="83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2376A9-A60D-4EE3-ABFB-CE26CA96BB33}"/>
              </a:ext>
            </a:extLst>
          </p:cNvPr>
          <p:cNvSpPr/>
          <p:nvPr/>
        </p:nvSpPr>
        <p:spPr>
          <a:xfrm>
            <a:off x="6010275" y="4965224"/>
            <a:ext cx="1000125" cy="838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3646C-CA53-45AD-A0DF-9528FA9C6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63" y="4031774"/>
            <a:ext cx="6191250" cy="933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ACAAA-CB98-47D5-9868-018119CC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263" y="2135417"/>
            <a:ext cx="4514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1C2C46-A7C8-46B8-83F6-9A0FCD31ED75}"/>
              </a:ext>
            </a:extLst>
          </p:cNvPr>
          <p:cNvGrpSpPr/>
          <p:nvPr/>
        </p:nvGrpSpPr>
        <p:grpSpPr>
          <a:xfrm>
            <a:off x="390525" y="507970"/>
            <a:ext cx="9975640" cy="1009650"/>
            <a:chOff x="838200" y="1544725"/>
            <a:chExt cx="9975640" cy="100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54A64-78F8-4FD6-B941-51E7C78E0F8A}"/>
                </a:ext>
              </a:extLst>
            </p:cNvPr>
            <p:cNvSpPr txBox="1"/>
            <p:nvPr/>
          </p:nvSpPr>
          <p:spPr>
            <a:xfrm>
              <a:off x="838200" y="1818718"/>
              <a:ext cx="4784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Wigner-Weisskopf approximation: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E84C5B-8B85-44A8-8365-F0D708CC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715" y="1544725"/>
              <a:ext cx="5191125" cy="10096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72ADD-412F-4C02-99D4-1C7164248555}"/>
              </a:ext>
            </a:extLst>
          </p:cNvPr>
          <p:cNvGrpSpPr/>
          <p:nvPr/>
        </p:nvGrpSpPr>
        <p:grpSpPr>
          <a:xfrm>
            <a:off x="1199457" y="1743727"/>
            <a:ext cx="8922716" cy="1685273"/>
            <a:chOff x="1066800" y="3562351"/>
            <a:chExt cx="8922716" cy="168527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C2B1B0-BBED-4B46-804A-94EDFFEF6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562351"/>
              <a:ext cx="8839200" cy="100965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88B400-9332-447B-8D34-686804DF78D4}"/>
                </a:ext>
              </a:extLst>
            </p:cNvPr>
            <p:cNvGrpSpPr/>
            <p:nvPr/>
          </p:nvGrpSpPr>
          <p:grpSpPr>
            <a:xfrm>
              <a:off x="3695700" y="3836343"/>
              <a:ext cx="1710626" cy="1255531"/>
              <a:chOff x="4448175" y="1848966"/>
              <a:chExt cx="1710626" cy="12555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F864E-C368-4A61-AC11-841CA57CB83F}"/>
                  </a:ext>
                </a:extLst>
              </p:cNvPr>
              <p:cNvSpPr/>
              <p:nvPr/>
            </p:nvSpPr>
            <p:spPr>
              <a:xfrm>
                <a:off x="4448175" y="1848966"/>
                <a:ext cx="438150" cy="61801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B516D9-86F7-4FDF-B814-05625BFEF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075" y="2543176"/>
                <a:ext cx="323850" cy="2857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F182A6-0843-428E-A361-ECBDFB252619}"/>
                  </a:ext>
                </a:extLst>
              </p:cNvPr>
              <p:cNvSpPr txBox="1"/>
              <p:nvPr/>
            </p:nvSpPr>
            <p:spPr>
              <a:xfrm>
                <a:off x="5114925" y="2581277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66D64C-AC06-47AA-9D8B-38ED918072F8}"/>
                </a:ext>
              </a:extLst>
            </p:cNvPr>
            <p:cNvCxnSpPr/>
            <p:nvPr/>
          </p:nvCxnSpPr>
          <p:spPr>
            <a:xfrm flipH="1" flipV="1">
              <a:off x="5981700" y="3924300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75B779-543E-4984-92E6-FCB6C75F6A2F}"/>
                </a:ext>
              </a:extLst>
            </p:cNvPr>
            <p:cNvCxnSpPr/>
            <p:nvPr/>
          </p:nvCxnSpPr>
          <p:spPr>
            <a:xfrm flipH="1" flipV="1">
              <a:off x="9172575" y="3852045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B89F4B-F5A2-4604-8AA4-649B0060E09D}"/>
                </a:ext>
              </a:extLst>
            </p:cNvPr>
            <p:cNvSpPr txBox="1"/>
            <p:nvPr/>
          </p:nvSpPr>
          <p:spPr>
            <a:xfrm>
              <a:off x="6010077" y="4724404"/>
              <a:ext cx="2122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D1D721-08A8-44A1-9FD8-53EBBAF75704}"/>
                </a:ext>
              </a:extLst>
            </p:cNvPr>
            <p:cNvSpPr txBox="1"/>
            <p:nvPr/>
          </p:nvSpPr>
          <p:spPr>
            <a:xfrm>
              <a:off x="8844651" y="4695829"/>
              <a:ext cx="1144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decay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90063-342B-476A-9299-D0ED1C4EB70B}"/>
              </a:ext>
            </a:extLst>
          </p:cNvPr>
          <p:cNvGrpSpPr/>
          <p:nvPr/>
        </p:nvGrpSpPr>
        <p:grpSpPr>
          <a:xfrm>
            <a:off x="1237875" y="3760752"/>
            <a:ext cx="2809557" cy="1439375"/>
            <a:chOff x="764881" y="3756214"/>
            <a:chExt cx="2809557" cy="14393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C81E64-5DEF-4B85-AAA4-EEDCC1C2BBF6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DDB27FE-C498-423B-AA3C-674C2E727676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99EA9A-B068-4298-A0AB-1EAD6020989B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1F1E9B-52A9-4703-8D69-7947EBCAEE75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C1BB6A-3595-4463-B036-37E2755F6486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1355ED-D44B-4790-8A38-02B978FABFED}"/>
                </a:ext>
              </a:extLst>
            </p:cNvPr>
            <p:cNvSpPr txBox="1"/>
            <p:nvPr/>
          </p:nvSpPr>
          <p:spPr>
            <a:xfrm>
              <a:off x="2070500" y="4733924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field point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/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/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need to consider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blipFill>
                <a:blip r:embed="rId6"/>
                <a:stretch>
                  <a:fillRect l="-280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219-847C-41E9-B8DD-39242B9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second term: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13763-FBB4-4CF2-B5F0-B604A8524932}"/>
                  </a:ext>
                </a:extLst>
              </p:cNvPr>
              <p:cNvSpPr txBox="1"/>
              <p:nvPr/>
            </p:nvSpPr>
            <p:spPr>
              <a:xfrm>
                <a:off x="6581570" y="3329733"/>
                <a:ext cx="489605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r>
                  <a:rPr lang="en-US" sz="3200" b="0" dirty="0"/>
                  <a:t>2, we have assumed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200" b="0" dirty="0"/>
              </a:p>
              <a:p>
                <a:pPr/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13763-FBB4-4CF2-B5F0-B604A852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70" y="3329733"/>
                <a:ext cx="4896056" cy="2554545"/>
              </a:xfrm>
              <a:prstGeom prst="rect">
                <a:avLst/>
              </a:prstGeom>
              <a:blipFill>
                <a:blip r:embed="rId2"/>
                <a:stretch>
                  <a:fillRect l="-3238" t="-2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1B9A324-86AF-41E3-BAF1-A0C04B44AFE3}"/>
              </a:ext>
            </a:extLst>
          </p:cNvPr>
          <p:cNvGrpSpPr/>
          <p:nvPr/>
        </p:nvGrpSpPr>
        <p:grpSpPr>
          <a:xfrm>
            <a:off x="174910" y="2495492"/>
            <a:ext cx="6079150" cy="3665261"/>
            <a:chOff x="2966224" y="2852472"/>
            <a:chExt cx="6079150" cy="366526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184483-C93F-42FA-ABF2-9B3B71377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7C8FA1-597D-4528-B274-84C7476C0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668D64-2CC9-4A3F-932F-C87F62B1B9C3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2525628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668D64-2CC9-4A3F-932F-C87F62B1B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2525628" cy="627672"/>
                </a:xfrm>
                <a:prstGeom prst="rect">
                  <a:avLst/>
                </a:prstGeom>
                <a:blipFill>
                  <a:blip r:embed="rId3"/>
                  <a:stretch>
                    <a:fillRect l="-3865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86811B-9C54-4C24-A6B2-A49227868CA6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0C499756-C15F-42BD-8C3C-F81731D0896B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5984265-35CE-42D0-A585-1482127B3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2734894-0138-475A-A468-09158A2D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466164"/>
            <a:ext cx="6515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47A7-9F31-467D-ADB7-FFCDB871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26" y="27062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27455-1717-41F8-9550-33EC35C1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" y="1338262"/>
            <a:ext cx="5905500" cy="981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10531F-B98A-46C6-A74D-48CB7E7B450E}"/>
                  </a:ext>
                </a:extLst>
              </p:cNvPr>
              <p:cNvSpPr/>
              <p:nvPr/>
            </p:nvSpPr>
            <p:spPr>
              <a:xfrm>
                <a:off x="2071110" y="4796919"/>
                <a:ext cx="62901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non-vanishing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10531F-B98A-46C6-A74D-48CB7E7B4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10" y="4796919"/>
                <a:ext cx="6290120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4B8A2F2-E05B-4137-A9D9-64A61A8F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785" y="2319337"/>
            <a:ext cx="8301615" cy="8880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9B65AA-BA82-4000-B3AE-95957511D7BF}"/>
              </a:ext>
            </a:extLst>
          </p:cNvPr>
          <p:cNvCxnSpPr/>
          <p:nvPr/>
        </p:nvCxnSpPr>
        <p:spPr>
          <a:xfrm>
            <a:off x="7743825" y="2095500"/>
            <a:ext cx="1943100" cy="142875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4286DB-3610-4402-92FC-05BA779A4A85}"/>
              </a:ext>
            </a:extLst>
          </p:cNvPr>
          <p:cNvSpPr txBox="1"/>
          <p:nvPr/>
        </p:nvSpPr>
        <p:spPr>
          <a:xfrm>
            <a:off x="7603532" y="332787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incoming wave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B971A-DDE0-48AC-897D-540711E1CE5B}"/>
              </a:ext>
            </a:extLst>
          </p:cNvPr>
          <p:cNvSpPr txBox="1"/>
          <p:nvPr/>
        </p:nvSpPr>
        <p:spPr>
          <a:xfrm>
            <a:off x="3688669" y="333409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outgoing wave</a:t>
            </a:r>
          </a:p>
        </p:txBody>
      </p:sp>
    </p:spTree>
    <p:extLst>
      <p:ext uri="{BB962C8B-B14F-4D97-AF65-F5344CB8AC3E}">
        <p14:creationId xmlns:p14="http://schemas.microsoft.com/office/powerpoint/2010/main" val="210028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30903E-D3EC-4EF5-8676-1B8EBB07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92" y="2009776"/>
            <a:ext cx="6006837" cy="3887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DB9680-2446-4F57-9B6B-D080FF41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2" y="827202"/>
            <a:ext cx="9501858" cy="7007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/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𝑐𝑡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14DD3-3535-4FEB-B627-3563DAEB4807}"/>
              </a:ext>
            </a:extLst>
          </p:cNvPr>
          <p:cNvCxnSpPr>
            <a:cxnSpLocks/>
          </p:cNvCxnSpPr>
          <p:nvPr/>
        </p:nvCxnSpPr>
        <p:spPr>
          <a:xfrm flipH="1">
            <a:off x="3924300" y="4632535"/>
            <a:ext cx="695325" cy="93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1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3F3B-3449-424D-95A0-697AED35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8374-39AA-4D46-8314-7ED8021A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4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CEB4A-F930-4FC7-A781-2229F05C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9" y="1067673"/>
            <a:ext cx="9201150" cy="3162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3C823D-E272-422F-93C9-C2B7857E6590}"/>
              </a:ext>
            </a:extLst>
          </p:cNvPr>
          <p:cNvCxnSpPr>
            <a:cxnSpLocks/>
          </p:cNvCxnSpPr>
          <p:nvPr/>
        </p:nvCxnSpPr>
        <p:spPr>
          <a:xfrm flipH="1">
            <a:off x="7147421" y="2080470"/>
            <a:ext cx="2743199" cy="369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B382AC-DD82-4151-9C72-E154D16234F4}"/>
              </a:ext>
            </a:extLst>
          </p:cNvPr>
          <p:cNvCxnSpPr>
            <a:cxnSpLocks/>
          </p:cNvCxnSpPr>
          <p:nvPr/>
        </p:nvCxnSpPr>
        <p:spPr>
          <a:xfrm flipH="1">
            <a:off x="7013810" y="3155221"/>
            <a:ext cx="2743199" cy="369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E32A2D-FFBA-455E-9B6C-10269AF52FA2}"/>
              </a:ext>
            </a:extLst>
          </p:cNvPr>
          <p:cNvCxnSpPr>
            <a:cxnSpLocks/>
          </p:cNvCxnSpPr>
          <p:nvPr/>
        </p:nvCxnSpPr>
        <p:spPr>
          <a:xfrm flipH="1">
            <a:off x="6452328" y="1067673"/>
            <a:ext cx="2743199" cy="369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8F517C-9F77-49D7-9C7A-BD80B6C8A1FE}"/>
              </a:ext>
            </a:extLst>
          </p:cNvPr>
          <p:cNvSpPr txBox="1"/>
          <p:nvPr/>
        </p:nvSpPr>
        <p:spPr>
          <a:xfrm>
            <a:off x="9363232" y="79886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steady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DB206-1CA0-44B5-8709-13752FFA847E}"/>
              </a:ext>
            </a:extLst>
          </p:cNvPr>
          <p:cNvSpPr txBox="1"/>
          <p:nvPr/>
        </p:nvSpPr>
        <p:spPr>
          <a:xfrm>
            <a:off x="9890620" y="175909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decay from |a&gt;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61C8E-772A-4BF3-B04D-E6534CF74487}"/>
              </a:ext>
            </a:extLst>
          </p:cNvPr>
          <p:cNvSpPr txBox="1"/>
          <p:nvPr/>
        </p:nvSpPr>
        <p:spPr>
          <a:xfrm>
            <a:off x="9890620" y="288964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decay from |b&gt;</a:t>
            </a:r>
          </a:p>
        </p:txBody>
      </p:sp>
    </p:spTree>
    <p:extLst>
      <p:ext uri="{BB962C8B-B14F-4D97-AF65-F5344CB8AC3E}">
        <p14:creationId xmlns:p14="http://schemas.microsoft.com/office/powerpoint/2010/main" val="15761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187</Words>
  <Application>Microsoft Office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The wavefunction for a photon:</vt:lpstr>
      <vt:lpstr>wavepacket from spontaneous decay (1D)</vt:lpstr>
      <vt:lpstr>PowerPoint Presentation</vt:lpstr>
      <vt:lpstr>Fourier transform of the second term:</vt:lpstr>
      <vt:lpstr>Fourier transform of the first term:</vt:lpstr>
      <vt:lpstr>PowerPoint Presentation</vt:lpstr>
      <vt:lpstr>PowerPoint Presentation</vt:lpstr>
      <vt:lpstr>PowerPoint Presentation</vt:lpstr>
      <vt:lpstr>Fourier transform of the second term:</vt:lpstr>
      <vt:lpstr>Fourier transform of the third term:</vt:lpstr>
      <vt:lpstr>Fourier transform of the first term: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54</cp:revision>
  <dcterms:created xsi:type="dcterms:W3CDTF">2019-02-26T17:10:31Z</dcterms:created>
  <dcterms:modified xsi:type="dcterms:W3CDTF">2019-02-26T20:59:14Z</dcterms:modified>
</cp:coreProperties>
</file>