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61" r:id="rId5"/>
    <p:sldId id="262" r:id="rId6"/>
    <p:sldId id="263" r:id="rId7"/>
    <p:sldId id="265" r:id="rId8"/>
    <p:sldId id="266" r:id="rId9"/>
    <p:sldId id="256" r:id="rId10"/>
    <p:sldId id="271" r:id="rId11"/>
    <p:sldId id="280" r:id="rId12"/>
    <p:sldId id="281" r:id="rId13"/>
    <p:sldId id="276" r:id="rId14"/>
    <p:sldId id="27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3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7" autoAdjust="0"/>
  </p:normalViewPr>
  <p:slideViewPr>
    <p:cSldViewPr snapToGrid="0">
      <p:cViewPr varScale="1">
        <p:scale>
          <a:sx n="59" d="100"/>
          <a:sy n="59" d="100"/>
        </p:scale>
        <p:origin x="92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A1A4-DE3D-4D8A-A73F-C6CB507E2B9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947B-B3F5-42A9-B8C1-F3451165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B947B-B3F5-42A9-B8C1-F3451165DB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8FB-8664-4E5C-BE44-F9B1606D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A920-AC3F-468F-B16C-B300212F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A492-CD98-439C-B1F1-AD648805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B90-2B17-49F4-99DA-63F6F1A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A120-5D15-4E9B-B0A8-2E49F611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233-0007-4A5F-BD25-58B09FC7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5B1E-D23B-47E1-B9F5-FB41AC1F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51D-33F3-4B5D-83B8-5F240A9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7922-FC73-4400-B262-6F47FAB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54C8-F4CA-4F1E-BC47-27A8041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C4FB0-2497-41EF-97DE-5781C277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6CA51-3655-44B2-AA40-D629FC9C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0BFD-ED69-441D-8CC6-11EA3270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6B04-EDA9-4E19-9D20-88E967F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0957-D427-4EEA-A499-17A6A96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5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43B-858E-43B3-8F78-AFDE15E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2A-7A89-4314-89DB-8F4FAFE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B7B3-7BFA-424D-943A-DF1F6F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44AC-EDE2-4C8D-A346-C2977951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9444-2B24-4F8F-BCF8-A89B13EE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A8E-AC09-4574-B83D-BC47945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C0B3-1C2E-42CD-8C31-0B8B472C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A27-DDAF-4059-9A7F-A590814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07F-B3A9-41A9-AC55-FE8062BF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5247-1A47-4721-A2C1-50D5F31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142C-0FF3-4BA7-B92C-796043E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1421-99D9-4CE4-86FA-0D7E1133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0992-3373-4E98-BAA4-E27F890D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3CF03-E1A8-466A-AFC0-3E7121D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A096-EB6C-48A5-9D88-3B90265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CF13-EA1C-4299-8DBD-D16B373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694-97D0-47EE-B175-3B15D75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4110-C399-4A08-9210-E926AA6B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28A1-AD9D-4EA0-9CB8-048CDA35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7BF80-E5EB-41AF-B3B4-84CBF320B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E03D-3185-4F61-96C7-E65254D09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4CB6-F310-43B4-BA02-4C0AE2A0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116B4-45B6-4C14-903C-AB13E18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50CEF-410F-4508-ABA3-4DD5030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FA4-F552-41EA-948B-B4871189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80E68-ACD5-4183-B36B-7B1A5D8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DEC4-5EB2-4121-8C17-94C49E7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2FE2-5682-4803-A883-3C1E8E2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CE43D-EBDD-45D7-B045-17A844B7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7119E-D275-43E0-AD2C-2991B63F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C12D-DB90-4E3D-9537-ECEF116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D30A-8802-477A-A39C-20097B0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DD2F-B72B-44BC-9A52-AC7E9329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508C1-6B54-4599-88CA-0FDD6CF1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F127-3A64-43D4-84A9-EE2D23A7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ED6A-48BF-436D-BEC6-B4B4BD8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EC0B-55E4-46BF-BEED-99EBD9F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1ED-AC8E-4E50-90FA-369B5DE0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5F059-937C-476D-83CC-1A46F12C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A61A-FD3E-426A-83D1-ECBAA6C1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D7DAE-E1AA-44D8-98A7-87EF72C3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443F-57EB-410C-8DAE-2B2F170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6B7C-DB53-4164-A363-3213BCDE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9D06-A181-4576-90CE-1B9E689F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63F-895B-4729-B322-472036F8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63AA-724B-4E97-900C-95544E93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9EB0-A102-4D47-B02C-D8C9DEB500A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192B-B721-4340-8326-A7E0A553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45DE-5CBB-4D23-B326-9B6D8114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F4A-3A06-4730-91C3-9A299BDD6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0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7" Type="http://schemas.openxmlformats.org/officeDocument/2006/relationships/image" Target="../media/image38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3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D63C-0F61-4982-A130-0955ECD04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502" y="14626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criterion for 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two-photon entanglement state in real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072B-ACCD-4D74-A162-0A79040CB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502" y="4567463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Jieyu You</a:t>
            </a:r>
          </a:p>
        </p:txBody>
      </p:sp>
    </p:spTree>
    <p:extLst>
      <p:ext uri="{BB962C8B-B14F-4D97-AF65-F5344CB8AC3E}">
        <p14:creationId xmlns:p14="http://schemas.microsoft.com/office/powerpoint/2010/main" val="319721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DACC5-B4DA-4724-B692-072CF9FBA2BA}"/>
              </a:ext>
            </a:extLst>
          </p:cNvPr>
          <p:cNvGrpSpPr/>
          <p:nvPr/>
        </p:nvGrpSpPr>
        <p:grpSpPr>
          <a:xfrm>
            <a:off x="432296" y="1108034"/>
            <a:ext cx="11558447" cy="3431104"/>
            <a:chOff x="555859" y="798869"/>
            <a:chExt cx="11558447" cy="343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5DD93B-7707-4C5A-8BEA-C6FB058C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859" y="1067673"/>
              <a:ext cx="9201150" cy="31623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205732-0C36-4C20-8411-2C9E8FC4C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421" y="2080470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EC675-7976-42C2-9830-F2785F577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3810" y="3155221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9E536-EE61-4F51-B731-07CBEF892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328" y="1067673"/>
              <a:ext cx="2743199" cy="3691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5F5D2-50F8-4CE3-83D8-89304709C133}"/>
                </a:ext>
              </a:extLst>
            </p:cNvPr>
            <p:cNvSpPr txBox="1"/>
            <p:nvPr/>
          </p:nvSpPr>
          <p:spPr>
            <a:xfrm>
              <a:off x="9363232" y="798869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E8A0D-AF46-416B-BBBA-BB5ACEF479D8}"/>
                </a:ext>
              </a:extLst>
            </p:cNvPr>
            <p:cNvSpPr txBox="1"/>
            <p:nvPr/>
          </p:nvSpPr>
          <p:spPr>
            <a:xfrm>
              <a:off x="9890620" y="175909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|a&gt;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F4EDFA-E1E2-4F65-B972-389A0B2444FA}"/>
                </a:ext>
              </a:extLst>
            </p:cNvPr>
            <p:cNvSpPr txBox="1"/>
            <p:nvPr/>
          </p:nvSpPr>
          <p:spPr>
            <a:xfrm>
              <a:off x="9890620" y="288964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decay from |b&gt;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/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41E2FC-A436-41E7-AE2D-8216C81B9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65" y="5057240"/>
                <a:ext cx="504849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2B7-E841-49E7-B451-9834278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87EAC-427E-49A6-AC28-BCB76FB6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959" y="1534570"/>
            <a:ext cx="9929247" cy="1119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66B773-171C-4D9D-8028-0884111CE3FE}"/>
              </a:ext>
            </a:extLst>
          </p:cNvPr>
          <p:cNvGrpSpPr/>
          <p:nvPr/>
        </p:nvGrpSpPr>
        <p:grpSpPr>
          <a:xfrm>
            <a:off x="1591664" y="4295452"/>
            <a:ext cx="3197612" cy="1439375"/>
            <a:chOff x="764881" y="3756214"/>
            <a:chExt cx="3197612" cy="14393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F2ABFA-B137-47C8-899E-A659E2FD3F5B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50F83E-9229-462E-B3C8-760636CA3B50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76DD84-209A-45A1-9167-FFB72B5C82CF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8180CC-15FE-46EF-B906-07ADACD39EB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ABBA0C-F81C-43DF-BD8A-27B5E06092B5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/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field point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5B9ED65-8688-46EC-963D-06E7F6B8E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500" y="4733924"/>
                  <a:ext cx="189199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2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3A3E79-3371-4FC7-909C-8C862995B17D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C2A86B-A989-4A0A-8CB5-478099ECD56F}"/>
              </a:ext>
            </a:extLst>
          </p:cNvPr>
          <p:cNvGrpSpPr/>
          <p:nvPr/>
        </p:nvGrpSpPr>
        <p:grpSpPr>
          <a:xfrm>
            <a:off x="5126889" y="3548761"/>
            <a:ext cx="6647707" cy="2817410"/>
            <a:chOff x="939335" y="289674"/>
            <a:chExt cx="8024639" cy="36652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3E47F3-54A9-4578-AAC0-B3B0A547D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335" y="2054006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A1E8D-DC04-4467-8E0F-222B4A01F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784" y="573251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A43F9D-12F4-467F-BB2F-BFA10C352410}"/>
                </a:ext>
              </a:extLst>
            </p:cNvPr>
            <p:cNvGrpSpPr/>
            <p:nvPr/>
          </p:nvGrpSpPr>
          <p:grpSpPr>
            <a:xfrm>
              <a:off x="1669412" y="289674"/>
              <a:ext cx="7294562" cy="3555677"/>
              <a:chOff x="1669412" y="289674"/>
              <a:chExt cx="7294562" cy="3555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/>
                  <p:nvPr/>
                </p:nvSpPr>
                <p:spPr>
                  <a:xfrm>
                    <a:off x="4463556" y="1179054"/>
                    <a:ext cx="4500418" cy="8165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pole: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641CE34-B2C8-4E83-8D43-85CAA1545A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556" y="1179054"/>
                    <a:ext cx="4500418" cy="8165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14" b="-97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F961F-3706-4B26-AF26-7434667916E7}"/>
                  </a:ext>
                </a:extLst>
              </p:cNvPr>
              <p:cNvSpPr/>
              <p:nvPr/>
            </p:nvSpPr>
            <p:spPr>
              <a:xfrm>
                <a:off x="4492857" y="2589065"/>
                <a:ext cx="133811" cy="1561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artial Circle 20">
                <a:extLst>
                  <a:ext uri="{FF2B5EF4-FFF2-40B4-BE49-F238E27FC236}">
                    <a16:creationId xmlns:a16="http://schemas.microsoft.com/office/drawing/2014/main" id="{E6908DC2-B570-4FEA-81C9-8DFE182C586B}"/>
                  </a:ext>
                </a:extLst>
              </p:cNvPr>
              <p:cNvSpPr/>
              <p:nvPr/>
            </p:nvSpPr>
            <p:spPr>
              <a:xfrm>
                <a:off x="1669412" y="289674"/>
                <a:ext cx="4308743" cy="3555677"/>
              </a:xfrm>
              <a:prstGeom prst="pie">
                <a:avLst>
                  <a:gd name="adj1" fmla="val 0"/>
                  <a:gd name="adj2" fmla="val 10779898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5038C9-2697-4399-93D4-3F5A3271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7491" y="1931143"/>
                <a:ext cx="354344" cy="56871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DEF974-2BA7-4A0D-B863-CEE83854742C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2562548"/>
            <a:ext cx="1822125" cy="454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C23BCD-93BC-4182-937D-76CFB35AFE1E}"/>
              </a:ext>
            </a:extLst>
          </p:cNvPr>
          <p:cNvSpPr txBox="1"/>
          <p:nvPr/>
        </p:nvSpPr>
        <p:spPr>
          <a:xfrm>
            <a:off x="5731693" y="2724465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integrate k first due to causality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47B-C26F-4F2B-83A4-53EFF2D7CD6C}"/>
              </a:ext>
            </a:extLst>
          </p:cNvPr>
          <p:cNvSpPr txBox="1"/>
          <p:nvPr/>
        </p:nvSpPr>
        <p:spPr>
          <a:xfrm>
            <a:off x="1208076" y="5958484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drop incoming wave (k&lt;0)</a:t>
            </a:r>
          </a:p>
        </p:txBody>
      </p:sp>
    </p:spTree>
    <p:extLst>
      <p:ext uri="{BB962C8B-B14F-4D97-AF65-F5344CB8AC3E}">
        <p14:creationId xmlns:p14="http://schemas.microsoft.com/office/powerpoint/2010/main" val="36510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2FD762-2130-4ECB-8AE9-17F2E2BD5830}"/>
              </a:ext>
            </a:extLst>
          </p:cNvPr>
          <p:cNvCxnSpPr>
            <a:cxnSpLocks/>
          </p:cNvCxnSpPr>
          <p:nvPr/>
        </p:nvCxnSpPr>
        <p:spPr>
          <a:xfrm flipV="1">
            <a:off x="4442755" y="3168167"/>
            <a:ext cx="600497" cy="524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35BED-4C63-42AF-8EF4-E1853C311024}"/>
              </a:ext>
            </a:extLst>
          </p:cNvPr>
          <p:cNvCxnSpPr>
            <a:cxnSpLocks/>
          </p:cNvCxnSpPr>
          <p:nvPr/>
        </p:nvCxnSpPr>
        <p:spPr>
          <a:xfrm flipH="1" flipV="1">
            <a:off x="6855365" y="3140759"/>
            <a:ext cx="717327" cy="50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/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same side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E539-8578-4721-9AC6-D800FF25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43" y="3674306"/>
                <a:ext cx="3327706" cy="461665"/>
              </a:xfrm>
              <a:prstGeom prst="rect">
                <a:avLst/>
              </a:prstGeom>
              <a:blipFill>
                <a:blip r:embed="rId4"/>
                <a:stretch>
                  <a:fillRect t="-9333" r="-220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/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the opposite side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FC8384-4CD0-49B4-A4E9-87D5E49A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1" y="3641055"/>
                <a:ext cx="3739678" cy="461665"/>
              </a:xfrm>
              <a:prstGeom prst="rect">
                <a:avLst/>
              </a:prstGeom>
              <a:blipFill>
                <a:blip r:embed="rId5"/>
                <a:stretch>
                  <a:fillRect t="-9211" r="-179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7051FFCE-B645-4791-BB8E-792F0AFA9EFB}"/>
              </a:ext>
            </a:extLst>
          </p:cNvPr>
          <p:cNvSpPr/>
          <p:nvPr/>
        </p:nvSpPr>
        <p:spPr>
          <a:xfrm>
            <a:off x="2075423" y="5182692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798EB-CEA3-46C6-A327-9A853E426640}"/>
              </a:ext>
            </a:extLst>
          </p:cNvPr>
          <p:cNvCxnSpPr/>
          <p:nvPr/>
        </p:nvCxnSpPr>
        <p:spPr>
          <a:xfrm>
            <a:off x="2209119" y="5311279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626BF-369B-4F87-8C11-497B0139B930}"/>
              </a:ext>
            </a:extLst>
          </p:cNvPr>
          <p:cNvCxnSpPr/>
          <p:nvPr/>
        </p:nvCxnSpPr>
        <p:spPr>
          <a:xfrm flipH="1"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9DA2C-5906-41EA-8398-180E231E7464}"/>
              </a:ext>
            </a:extLst>
          </p:cNvPr>
          <p:cNvCxnSpPr>
            <a:cxnSpLocks/>
          </p:cNvCxnSpPr>
          <p:nvPr/>
        </p:nvCxnSpPr>
        <p:spPr>
          <a:xfrm>
            <a:off x="3409963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16887F-1794-4BFC-A6DA-0075C2891499}"/>
              </a:ext>
            </a:extLst>
          </p:cNvPr>
          <p:cNvSpPr txBox="1"/>
          <p:nvPr/>
        </p:nvSpPr>
        <p:spPr>
          <a:xfrm>
            <a:off x="1774544" y="556845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/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E35F3-EF68-4F2F-A53C-1371C4B8A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802" y="5568454"/>
                <a:ext cx="57272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/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A65B30-622D-4DEB-9B8B-8991ED35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57" y="4590744"/>
                <a:ext cx="7534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838C76-6786-4D27-BD11-3A70BC14CE52}"/>
              </a:ext>
            </a:extLst>
          </p:cNvPr>
          <p:cNvCxnSpPr>
            <a:cxnSpLocks/>
          </p:cNvCxnSpPr>
          <p:nvPr/>
        </p:nvCxnSpPr>
        <p:spPr>
          <a:xfrm>
            <a:off x="3880416" y="5182692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785080-CBA8-4D1C-AEA9-92EFEE53DB4F}"/>
              </a:ext>
            </a:extLst>
          </p:cNvPr>
          <p:cNvCxnSpPr>
            <a:cxnSpLocks/>
          </p:cNvCxnSpPr>
          <p:nvPr/>
        </p:nvCxnSpPr>
        <p:spPr>
          <a:xfrm flipH="1">
            <a:off x="3880416" y="5170361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/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96F69A-9DC7-46F1-AC8E-F7955CF2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51" y="5568454"/>
                <a:ext cx="572721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C4A36C29-2043-467F-A550-09B04D9931D7}"/>
              </a:ext>
            </a:extLst>
          </p:cNvPr>
          <p:cNvSpPr/>
          <p:nvPr/>
        </p:nvSpPr>
        <p:spPr>
          <a:xfrm>
            <a:off x="7305299" y="5054105"/>
            <a:ext cx="267393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0E8BA3-24C4-4A5B-8594-B17995D1B31E}"/>
              </a:ext>
            </a:extLst>
          </p:cNvPr>
          <p:cNvCxnSpPr/>
          <p:nvPr/>
        </p:nvCxnSpPr>
        <p:spPr>
          <a:xfrm>
            <a:off x="7438995" y="5182692"/>
            <a:ext cx="12770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E012B-E787-4199-8DDE-DC4AB326BCF3}"/>
              </a:ext>
            </a:extLst>
          </p:cNvPr>
          <p:cNvCxnSpPr/>
          <p:nvPr/>
        </p:nvCxnSpPr>
        <p:spPr>
          <a:xfrm flipH="1"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DEB69E-4E48-4029-BA90-D65138B9CBD5}"/>
              </a:ext>
            </a:extLst>
          </p:cNvPr>
          <p:cNvCxnSpPr>
            <a:cxnSpLocks/>
          </p:cNvCxnSpPr>
          <p:nvPr/>
        </p:nvCxnSpPr>
        <p:spPr>
          <a:xfrm>
            <a:off x="8639839" y="5054105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7D771-0332-42C6-B970-CC75B164A3A7}"/>
              </a:ext>
            </a:extLst>
          </p:cNvPr>
          <p:cNvSpPr txBox="1"/>
          <p:nvPr/>
        </p:nvSpPr>
        <p:spPr>
          <a:xfrm>
            <a:off x="7004420" y="54398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/>
              <p:nvPr/>
            </p:nvSpPr>
            <p:spPr>
              <a:xfrm>
                <a:off x="8429678" y="5439867"/>
                <a:ext cx="565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804FA38-22ED-4874-A4B3-F5ADB360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78" y="5439867"/>
                <a:ext cx="565603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/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0E0CCE-D731-48C7-8379-295B7B2B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33" y="4462157"/>
                <a:ext cx="7534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13DCF-E151-4AF6-9BA2-1639A6162A4A}"/>
              </a:ext>
            </a:extLst>
          </p:cNvPr>
          <p:cNvCxnSpPr>
            <a:cxnSpLocks/>
          </p:cNvCxnSpPr>
          <p:nvPr/>
        </p:nvCxnSpPr>
        <p:spPr>
          <a:xfrm>
            <a:off x="6268528" y="5070678"/>
            <a:ext cx="209550" cy="257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F7450-AB7E-4664-9B9B-345FB7B82137}"/>
              </a:ext>
            </a:extLst>
          </p:cNvPr>
          <p:cNvCxnSpPr>
            <a:cxnSpLocks/>
          </p:cNvCxnSpPr>
          <p:nvPr/>
        </p:nvCxnSpPr>
        <p:spPr>
          <a:xfrm flipH="1">
            <a:off x="6268528" y="5058347"/>
            <a:ext cx="200388" cy="28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/>
              <p:nvPr/>
            </p:nvSpPr>
            <p:spPr>
              <a:xfrm>
                <a:off x="6153644" y="5352513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0B0EA08-D7FD-4F71-8844-007F959B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4" y="5352513"/>
                <a:ext cx="572721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AB66715-FDB9-4CDC-86E5-069A13392B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6542" y="595655"/>
            <a:ext cx="9255651" cy="1140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F40742-B0AC-4939-B7B9-2172A3682D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4738" y="2133777"/>
            <a:ext cx="4151767" cy="9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4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FD307-C923-48D4-A115-C0345AED50B3}"/>
              </a:ext>
            </a:extLst>
          </p:cNvPr>
          <p:cNvCxnSpPr>
            <a:cxnSpLocks/>
          </p:cNvCxnSpPr>
          <p:nvPr/>
        </p:nvCxnSpPr>
        <p:spPr>
          <a:xfrm flipH="1" flipV="1">
            <a:off x="5843004" y="1377176"/>
            <a:ext cx="1483347" cy="87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DDF781-05B1-4884-94C4-813CC72ABFFB}"/>
              </a:ext>
            </a:extLst>
          </p:cNvPr>
          <p:cNvSpPr txBox="1"/>
          <p:nvPr/>
        </p:nvSpPr>
        <p:spPr>
          <a:xfrm>
            <a:off x="7514005" y="206297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70595-423E-4EB4-AF30-95E446A6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2" y="699871"/>
            <a:ext cx="11525456" cy="6773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4D2ED7-21CB-4ED2-8373-9DFA616C50B5}"/>
              </a:ext>
            </a:extLst>
          </p:cNvPr>
          <p:cNvCxnSpPr>
            <a:cxnSpLocks/>
          </p:cNvCxnSpPr>
          <p:nvPr/>
        </p:nvCxnSpPr>
        <p:spPr>
          <a:xfrm flipV="1">
            <a:off x="9389327" y="1346936"/>
            <a:ext cx="1468008" cy="905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C73DC-2328-4FBF-AF92-89A113F75BE7}"/>
              </a:ext>
            </a:extLst>
          </p:cNvPr>
          <p:cNvSpPr/>
          <p:nvPr/>
        </p:nvSpPr>
        <p:spPr>
          <a:xfrm>
            <a:off x="5117799" y="699871"/>
            <a:ext cx="1590576" cy="64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69267-1156-4502-89F9-2D517CD4CAD4}"/>
              </a:ext>
            </a:extLst>
          </p:cNvPr>
          <p:cNvSpPr/>
          <p:nvPr/>
        </p:nvSpPr>
        <p:spPr>
          <a:xfrm>
            <a:off x="9902326" y="663760"/>
            <a:ext cx="1956402" cy="647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EE6A46-4969-4105-93EE-E49D25DB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0" y="4690449"/>
            <a:ext cx="7060222" cy="2167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45C0F9-CC8D-4956-B4C7-483F157DA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2" y="2478377"/>
            <a:ext cx="6192811" cy="20750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82DED-D553-4400-9A61-A4B44A54D0CA}"/>
              </a:ext>
            </a:extLst>
          </p:cNvPr>
          <p:cNvCxnSpPr>
            <a:cxnSpLocks/>
          </p:cNvCxnSpPr>
          <p:nvPr/>
        </p:nvCxnSpPr>
        <p:spPr>
          <a:xfrm flipH="1" flipV="1">
            <a:off x="5779989" y="4333692"/>
            <a:ext cx="2839904" cy="563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D34A0B-5177-432B-B334-A05829BF5ADC}"/>
              </a:ext>
            </a:extLst>
          </p:cNvPr>
          <p:cNvCxnSpPr>
            <a:cxnSpLocks/>
          </p:cNvCxnSpPr>
          <p:nvPr/>
        </p:nvCxnSpPr>
        <p:spPr>
          <a:xfrm flipH="1">
            <a:off x="6278138" y="5209063"/>
            <a:ext cx="2442116" cy="1336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DF00F0-420B-41D6-9AAD-B13C6A26CFD3}"/>
                  </a:ext>
                </a:extLst>
              </p:cNvPr>
              <p:cNvSpPr txBox="1"/>
              <p:nvPr/>
            </p:nvSpPr>
            <p:spPr>
              <a:xfrm>
                <a:off x="9012499" y="4615260"/>
                <a:ext cx="263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DF00F0-420B-41D6-9AAD-B13C6A26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99" y="4615260"/>
                <a:ext cx="2637389" cy="584775"/>
              </a:xfrm>
              <a:prstGeom prst="rect">
                <a:avLst/>
              </a:prstGeom>
              <a:blipFill>
                <a:blip r:embed="rId5"/>
                <a:stretch>
                  <a:fillRect l="-5774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732B90-46FF-452B-B87B-B852674D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42" y="2478377"/>
            <a:ext cx="5129276" cy="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1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85515-4449-45D1-9D1B-1A285207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6" y="56873"/>
            <a:ext cx="5483987" cy="3125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285D2-8AEC-4515-B8BD-B08F7B2355EB}"/>
                  </a:ext>
                </a:extLst>
              </p:cNvPr>
              <p:cNvSpPr txBox="1"/>
              <p:nvPr/>
            </p:nvSpPr>
            <p:spPr>
              <a:xfrm>
                <a:off x="3580566" y="1619736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285D2-8AEC-4515-B8BD-B08F7B235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66" y="1619736"/>
                <a:ext cx="12679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38501E-5878-4029-85B3-D6873B8FA2A8}"/>
              </a:ext>
            </a:extLst>
          </p:cNvPr>
          <p:cNvCxnSpPr>
            <a:cxnSpLocks/>
          </p:cNvCxnSpPr>
          <p:nvPr/>
        </p:nvCxnSpPr>
        <p:spPr>
          <a:xfrm flipH="1">
            <a:off x="3123367" y="2209506"/>
            <a:ext cx="457199" cy="56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5AC8CC-C494-439F-B1F1-4D1577A6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01" y="56873"/>
            <a:ext cx="5612539" cy="32563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2C34C0-633E-4630-BFAC-1D6ACE8E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6" y="3565236"/>
            <a:ext cx="5559571" cy="32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660F6-78BB-4305-B2F1-8DE82439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3" y="579005"/>
            <a:ext cx="74485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/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Quantum entanglement: An entangled system is defined to be one whose quantum state cannot be factored as a product of states of its local constituents.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qubits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a,b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not entangled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⟩|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maximum entangled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somewhere between them can be described by the concurrence: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77970-A4E1-4ECF-B5B2-4F58CB0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9" y="667337"/>
                <a:ext cx="10312737" cy="5016758"/>
              </a:xfrm>
              <a:prstGeom prst="rect">
                <a:avLst/>
              </a:prstGeom>
              <a:blipFill>
                <a:blip r:embed="rId2"/>
                <a:stretch>
                  <a:fillRect l="-1538" t="-1580" r="-2129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C606-43E0-434D-A528-CF99613E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475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about two photons?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difficulty: infinite number of modes!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wave packet from two-photon cascade: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BD3EA-0B7E-40D5-94D0-03407B70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54" y="3429000"/>
            <a:ext cx="2914580" cy="2752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A38A7-0A94-43C6-BDED-A6A432B3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78" y="3531193"/>
            <a:ext cx="6040597" cy="734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798D0-D20B-4B9A-B280-8FF873BCDDE7}"/>
              </a:ext>
            </a:extLst>
          </p:cNvPr>
          <p:cNvSpPr txBox="1"/>
          <p:nvPr/>
        </p:nvSpPr>
        <p:spPr>
          <a:xfrm>
            <a:off x="4449674" y="5009322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idea: convert it into the real space</a:t>
            </a:r>
          </a:p>
        </p:txBody>
      </p:sp>
    </p:spTree>
    <p:extLst>
      <p:ext uri="{BB962C8B-B14F-4D97-AF65-F5344CB8AC3E}">
        <p14:creationId xmlns:p14="http://schemas.microsoft.com/office/powerpoint/2010/main" val="2723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741C-1C89-4404-80FF-259AB7A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wavefunction for a photon: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97F8C-829E-4DA2-B3EC-25FB953D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90688"/>
            <a:ext cx="3124200" cy="838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BA1396-DAE0-4025-ACBE-D57157A848DA}"/>
              </a:ext>
            </a:extLst>
          </p:cNvPr>
          <p:cNvGrpSpPr/>
          <p:nvPr/>
        </p:nvGrpSpPr>
        <p:grpSpPr>
          <a:xfrm>
            <a:off x="1690687" y="3016251"/>
            <a:ext cx="5686425" cy="2381250"/>
            <a:chOff x="1471612" y="2533650"/>
            <a:chExt cx="5686425" cy="238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95DD4-7EA2-499A-9BAD-519A2D90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612" y="2533650"/>
              <a:ext cx="5686425" cy="23812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9C6EB1-5666-4C76-9D34-3289182C4874}"/>
                </a:ext>
              </a:extLst>
            </p:cNvPr>
            <p:cNvSpPr/>
            <p:nvPr/>
          </p:nvSpPr>
          <p:spPr>
            <a:xfrm>
              <a:off x="3552825" y="3200400"/>
              <a:ext cx="2228850" cy="1121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92A0D-3DD1-4F16-A27F-49D7B90B9797}"/>
              </a:ext>
            </a:extLst>
          </p:cNvPr>
          <p:cNvCxnSpPr/>
          <p:nvPr/>
        </p:nvCxnSpPr>
        <p:spPr>
          <a:xfrm flipH="1">
            <a:off x="5629275" y="2800350"/>
            <a:ext cx="1371600" cy="800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9E1B63-A27E-419C-96DE-7759B8756633}"/>
              </a:ext>
            </a:extLst>
          </p:cNvPr>
          <p:cNvSpPr txBox="1"/>
          <p:nvPr/>
        </p:nvSpPr>
        <p:spPr>
          <a:xfrm>
            <a:off x="7000875" y="25288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8586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6FFB-7DB4-4FD6-A493-6143314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wavepacket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from spontaneous decay (1D)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5A2D8-A484-4A76-9977-4E900B0C2973}"/>
              </a:ext>
            </a:extLst>
          </p:cNvPr>
          <p:cNvGrpSpPr/>
          <p:nvPr/>
        </p:nvGrpSpPr>
        <p:grpSpPr>
          <a:xfrm>
            <a:off x="800100" y="1434448"/>
            <a:ext cx="5210175" cy="2727043"/>
            <a:chOff x="400050" y="2511707"/>
            <a:chExt cx="5848350" cy="30729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B40B9-C0DB-479D-B243-944DACF5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2511707"/>
              <a:ext cx="5848350" cy="26569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890B5-5789-4926-8B9F-B1B8018433D5}"/>
                </a:ext>
              </a:extLst>
            </p:cNvPr>
            <p:cNvSpPr/>
            <p:nvPr/>
          </p:nvSpPr>
          <p:spPr>
            <a:xfrm>
              <a:off x="2238375" y="4994135"/>
              <a:ext cx="419100" cy="590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1654-797D-4998-8B67-8A2803139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26" y="5133481"/>
            <a:ext cx="5953125" cy="83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2376A9-A60D-4EE3-ABFB-CE26CA96BB33}"/>
              </a:ext>
            </a:extLst>
          </p:cNvPr>
          <p:cNvSpPr/>
          <p:nvPr/>
        </p:nvSpPr>
        <p:spPr>
          <a:xfrm>
            <a:off x="6010275" y="4965224"/>
            <a:ext cx="1000125" cy="838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3646C-CA53-45AD-A0DF-9528FA9C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763" y="4031774"/>
            <a:ext cx="619125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ACAAA-CB98-47D5-9868-018119CC0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263" y="2135417"/>
            <a:ext cx="4514850" cy="10572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5DE992-872E-4001-9C71-9DEF6FD97A88}"/>
              </a:ext>
            </a:extLst>
          </p:cNvPr>
          <p:cNvCxnSpPr/>
          <p:nvPr/>
        </p:nvCxnSpPr>
        <p:spPr>
          <a:xfrm>
            <a:off x="3590855" y="5059235"/>
            <a:ext cx="493910" cy="65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8C0AC-7269-47AE-AD48-C22079E562FC}"/>
              </a:ext>
            </a:extLst>
          </p:cNvPr>
          <p:cNvSpPr txBox="1"/>
          <p:nvPr/>
        </p:nvSpPr>
        <p:spPr>
          <a:xfrm>
            <a:off x="2870102" y="588158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 for steady state</a:t>
            </a:r>
          </a:p>
        </p:txBody>
      </p:sp>
    </p:spTree>
    <p:extLst>
      <p:ext uri="{BB962C8B-B14F-4D97-AF65-F5344CB8AC3E}">
        <p14:creationId xmlns:p14="http://schemas.microsoft.com/office/powerpoint/2010/main" val="8820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1C2C46-A7C8-46B8-83F6-9A0FCD31ED75}"/>
              </a:ext>
            </a:extLst>
          </p:cNvPr>
          <p:cNvGrpSpPr/>
          <p:nvPr/>
        </p:nvGrpSpPr>
        <p:grpSpPr>
          <a:xfrm>
            <a:off x="390525" y="507970"/>
            <a:ext cx="9975640" cy="1009650"/>
            <a:chOff x="838200" y="1544725"/>
            <a:chExt cx="9975640" cy="100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E54A64-78F8-4FD6-B941-51E7C78E0F8A}"/>
                </a:ext>
              </a:extLst>
            </p:cNvPr>
            <p:cNvSpPr txBox="1"/>
            <p:nvPr/>
          </p:nvSpPr>
          <p:spPr>
            <a:xfrm>
              <a:off x="838200" y="1818718"/>
              <a:ext cx="4784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Wigner-Weisskopf approximation: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84C5B-8B85-44A8-8365-F0D708CC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715" y="1544725"/>
              <a:ext cx="5191125" cy="10096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72ADD-412F-4C02-99D4-1C7164248555}"/>
              </a:ext>
            </a:extLst>
          </p:cNvPr>
          <p:cNvGrpSpPr/>
          <p:nvPr/>
        </p:nvGrpSpPr>
        <p:grpSpPr>
          <a:xfrm>
            <a:off x="1199457" y="1743727"/>
            <a:ext cx="8922716" cy="1685273"/>
            <a:chOff x="1066800" y="3562351"/>
            <a:chExt cx="8922716" cy="168527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C2B1B0-BBED-4B46-804A-94EDFFEF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562351"/>
              <a:ext cx="8839200" cy="100965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88B400-9332-447B-8D34-686804DF78D4}"/>
                </a:ext>
              </a:extLst>
            </p:cNvPr>
            <p:cNvGrpSpPr/>
            <p:nvPr/>
          </p:nvGrpSpPr>
          <p:grpSpPr>
            <a:xfrm>
              <a:off x="3695700" y="3836343"/>
              <a:ext cx="1710626" cy="1255531"/>
              <a:chOff x="4448175" y="1848966"/>
              <a:chExt cx="1710626" cy="12555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8F864E-C368-4A61-AC11-841CA57CB83F}"/>
                  </a:ext>
                </a:extLst>
              </p:cNvPr>
              <p:cNvSpPr/>
              <p:nvPr/>
            </p:nvSpPr>
            <p:spPr>
              <a:xfrm>
                <a:off x="4448175" y="1848966"/>
                <a:ext cx="438150" cy="61801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B516D9-86F7-4FDF-B814-05625BFEF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075" y="2543176"/>
                <a:ext cx="323850" cy="28574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F182A6-0843-428E-A361-ECBDFB252619}"/>
                  </a:ext>
                </a:extLst>
              </p:cNvPr>
              <p:cNvSpPr txBox="1"/>
              <p:nvPr/>
            </p:nvSpPr>
            <p:spPr>
              <a:xfrm>
                <a:off x="5114925" y="2581277"/>
                <a:ext cx="1043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66D64C-AC06-47AA-9D8B-38ED918072F8}"/>
                </a:ext>
              </a:extLst>
            </p:cNvPr>
            <p:cNvCxnSpPr/>
            <p:nvPr/>
          </p:nvCxnSpPr>
          <p:spPr>
            <a:xfrm flipH="1" flipV="1">
              <a:off x="5981700" y="3924300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75B779-543E-4984-92E6-FCB6C75F6A2F}"/>
                </a:ext>
              </a:extLst>
            </p:cNvPr>
            <p:cNvCxnSpPr/>
            <p:nvPr/>
          </p:nvCxnSpPr>
          <p:spPr>
            <a:xfrm flipH="1" flipV="1">
              <a:off x="9172575" y="3852045"/>
              <a:ext cx="600075" cy="892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B89F4B-F5A2-4604-8AA4-649B0060E09D}"/>
                </a:ext>
              </a:extLst>
            </p:cNvPr>
            <p:cNvSpPr txBox="1"/>
            <p:nvPr/>
          </p:nvSpPr>
          <p:spPr>
            <a:xfrm>
              <a:off x="6010077" y="4724404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steady state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D1D721-08A8-44A1-9FD8-53EBBAF75704}"/>
                </a:ext>
              </a:extLst>
            </p:cNvPr>
            <p:cNvSpPr txBox="1"/>
            <p:nvPr/>
          </p:nvSpPr>
          <p:spPr>
            <a:xfrm>
              <a:off x="8844651" y="4695829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decay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90063-342B-476A-9299-D0ED1C4EB70B}"/>
              </a:ext>
            </a:extLst>
          </p:cNvPr>
          <p:cNvGrpSpPr/>
          <p:nvPr/>
        </p:nvGrpSpPr>
        <p:grpSpPr>
          <a:xfrm>
            <a:off x="1237875" y="3760752"/>
            <a:ext cx="2809557" cy="1439375"/>
            <a:chOff x="764881" y="3756214"/>
            <a:chExt cx="2809557" cy="14393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C81E64-5DEF-4B85-AAA4-EEDCC1C2BBF6}"/>
                </a:ext>
              </a:extLst>
            </p:cNvPr>
            <p:cNvSpPr/>
            <p:nvPr/>
          </p:nvSpPr>
          <p:spPr>
            <a:xfrm>
              <a:off x="1065760" y="4348162"/>
              <a:ext cx="267393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DDB27FE-C498-423B-AA3C-674C2E727676}"/>
                </a:ext>
              </a:extLst>
            </p:cNvPr>
            <p:cNvCxnSpPr/>
            <p:nvPr/>
          </p:nvCxnSpPr>
          <p:spPr>
            <a:xfrm>
              <a:off x="1199456" y="4476749"/>
              <a:ext cx="12770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99EA9A-B068-4298-A0AB-1EAD6020989B}"/>
                </a:ext>
              </a:extLst>
            </p:cNvPr>
            <p:cNvCxnSpPr/>
            <p:nvPr/>
          </p:nvCxnSpPr>
          <p:spPr>
            <a:xfrm flipH="1"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1F1E9B-52A9-4703-8D69-7947EBCAEE7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00" y="4348162"/>
              <a:ext cx="209550" cy="2571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C1BB6A-3595-4463-B036-37E2755F6486}"/>
                </a:ext>
              </a:extLst>
            </p:cNvPr>
            <p:cNvSpPr txBox="1"/>
            <p:nvPr/>
          </p:nvSpPr>
          <p:spPr>
            <a:xfrm>
              <a:off x="764881" y="4733924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atom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1355ED-D44B-4790-8A38-02B978FABFED}"/>
                </a:ext>
              </a:extLst>
            </p:cNvPr>
            <p:cNvSpPr txBox="1"/>
            <p:nvPr/>
          </p:nvSpPr>
          <p:spPr>
            <a:xfrm>
              <a:off x="2070500" y="4733924"/>
              <a:ext cx="1503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field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/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3D09E34-F81D-4469-8E8B-6B37F502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594" y="3756214"/>
                  <a:ext cx="7534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/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E07C1A-CF79-4245-B2EA-4FC1E71E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40" y="4215242"/>
                <a:ext cx="30349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/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need to 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722D37-3D7E-472C-B1A1-48283CA9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06" y="5814427"/>
                <a:ext cx="4574137" cy="523220"/>
              </a:xfrm>
              <a:prstGeom prst="rect">
                <a:avLst/>
              </a:prstGeom>
              <a:blipFill>
                <a:blip r:embed="rId6"/>
                <a:stretch>
                  <a:fillRect l="-280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47A7-9F31-467D-ADB7-FFCDB871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47" y="8170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Fourier transform of the first term: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87272B-9C1B-4C1B-82D8-D22A36D997F5}"/>
              </a:ext>
            </a:extLst>
          </p:cNvPr>
          <p:cNvGrpSpPr/>
          <p:nvPr/>
        </p:nvGrpSpPr>
        <p:grpSpPr>
          <a:xfrm>
            <a:off x="1707300" y="1571545"/>
            <a:ext cx="8777400" cy="2158940"/>
            <a:chOff x="1006642" y="1338262"/>
            <a:chExt cx="9432758" cy="2457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B27455-1717-41F8-9550-33EC35C1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642" y="1338262"/>
              <a:ext cx="5905500" cy="9810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B8A2F2-E05B-4137-A9D9-64A61A8F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7785" y="2319337"/>
              <a:ext cx="8301615" cy="88803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9B65AA-BA82-4000-B3AE-95957511D7BF}"/>
                </a:ext>
              </a:extLst>
            </p:cNvPr>
            <p:cNvCxnSpPr/>
            <p:nvPr/>
          </p:nvCxnSpPr>
          <p:spPr>
            <a:xfrm>
              <a:off x="7743825" y="2095500"/>
              <a:ext cx="1943100" cy="142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4286DB-3610-4402-92FC-05BA779A4A85}"/>
                </a:ext>
              </a:extLst>
            </p:cNvPr>
            <p:cNvSpPr txBox="1"/>
            <p:nvPr/>
          </p:nvSpPr>
          <p:spPr>
            <a:xfrm>
              <a:off x="7603532" y="3327877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incoming wave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7B971A-DDE0-48AC-897D-540711E1CE5B}"/>
                </a:ext>
              </a:extLst>
            </p:cNvPr>
            <p:cNvSpPr txBox="1"/>
            <p:nvPr/>
          </p:nvSpPr>
          <p:spPr>
            <a:xfrm>
              <a:off x="3688669" y="3334093"/>
              <a:ext cx="2172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outgoing wave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B04285-5127-44FF-885D-21FD2BA6127B}"/>
              </a:ext>
            </a:extLst>
          </p:cNvPr>
          <p:cNvGrpSpPr/>
          <p:nvPr/>
        </p:nvGrpSpPr>
        <p:grpSpPr>
          <a:xfrm>
            <a:off x="1068882" y="3725024"/>
            <a:ext cx="4851917" cy="2862348"/>
            <a:chOff x="2966224" y="2852472"/>
            <a:chExt cx="7104773" cy="366526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418D76-E949-4231-9FC7-C94E48101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224" y="4616804"/>
              <a:ext cx="5865542" cy="13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9B541F-BD29-4319-8521-FAE5A7199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0673" y="3136049"/>
              <a:ext cx="0" cy="3381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0A4573-4BF9-468B-B891-55C747F71A03}"/>
                    </a:ext>
                  </a:extLst>
                </p:cNvPr>
                <p:cNvSpPr txBox="1"/>
                <p:nvPr/>
              </p:nvSpPr>
              <p:spPr>
                <a:xfrm>
                  <a:off x="6556599" y="3673001"/>
                  <a:ext cx="3514398" cy="869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0A4573-4BF9-468B-B891-55C747F71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599" y="3673001"/>
                  <a:ext cx="3514398" cy="869426"/>
                </a:xfrm>
                <a:prstGeom prst="rect">
                  <a:avLst/>
                </a:prstGeom>
                <a:blipFill>
                  <a:blip r:embed="rId4"/>
                  <a:stretch>
                    <a:fillRect l="-4071" b="-8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0C0E2A-36A2-47FF-B6B7-160A184F1D42}"/>
                </a:ext>
              </a:extLst>
            </p:cNvPr>
            <p:cNvSpPr/>
            <p:nvPr/>
          </p:nvSpPr>
          <p:spPr>
            <a:xfrm>
              <a:off x="6519746" y="5151863"/>
              <a:ext cx="133811" cy="156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0E4E196F-4163-4EC6-A169-E78970E56447}"/>
                </a:ext>
              </a:extLst>
            </p:cNvPr>
            <p:cNvSpPr/>
            <p:nvPr/>
          </p:nvSpPr>
          <p:spPr>
            <a:xfrm>
              <a:off x="3696301" y="2852472"/>
              <a:ext cx="4308743" cy="3555677"/>
            </a:xfrm>
            <a:prstGeom prst="pie">
              <a:avLst>
                <a:gd name="adj1" fmla="val 0"/>
                <a:gd name="adj2" fmla="val 1077989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4EE09E-C804-4F60-9D82-53FF9539D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4382" y="4300672"/>
              <a:ext cx="860959" cy="7619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9C61DA-84EA-41D4-BB98-570398825A92}"/>
                  </a:ext>
                </a:extLst>
              </p:cNvPr>
              <p:cNvSpPr txBox="1"/>
              <p:nvPr/>
            </p:nvSpPr>
            <p:spPr>
              <a:xfrm>
                <a:off x="6545757" y="4564252"/>
                <a:ext cx="4896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is non-vanishing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9C61DA-84EA-41D4-BB98-570398825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57" y="4564252"/>
                <a:ext cx="4896056" cy="1077218"/>
              </a:xfrm>
              <a:prstGeom prst="rect">
                <a:avLst/>
              </a:prstGeom>
              <a:blipFill>
                <a:blip r:embed="rId5"/>
                <a:stretch>
                  <a:fillRect t="-6818" r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8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30903E-D3EC-4EF5-8676-1B8EBB07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92" y="2009776"/>
            <a:ext cx="6006837" cy="3887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DB9680-2446-4F57-9B6B-D080FF41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827202"/>
            <a:ext cx="9501858" cy="700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/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𝑐𝑡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79DB5E-EC83-489E-BEB7-648DAC14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4109315"/>
                <a:ext cx="12679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14DD3-3535-4FEB-B627-3563DAEB4807}"/>
              </a:ext>
            </a:extLst>
          </p:cNvPr>
          <p:cNvCxnSpPr>
            <a:cxnSpLocks/>
          </p:cNvCxnSpPr>
          <p:nvPr/>
        </p:nvCxnSpPr>
        <p:spPr>
          <a:xfrm flipH="1">
            <a:off x="3924300" y="4632535"/>
            <a:ext cx="695325" cy="939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6E1337-2445-4A96-A080-24D01F6C9E3C}"/>
                  </a:ext>
                </a:extLst>
              </p:cNvPr>
              <p:cNvSpPr txBox="1"/>
              <p:nvPr/>
            </p:nvSpPr>
            <p:spPr>
              <a:xfrm>
                <a:off x="7786255" y="2096654"/>
                <a:ext cx="3019353" cy="15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6E1337-2445-4A96-A080-24D01F6C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55" y="2096654"/>
                <a:ext cx="3019353" cy="1513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11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6642A-230B-4B22-BD76-BBCF77C8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18" y="3563577"/>
            <a:ext cx="5935798" cy="2036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88EF3-3B98-4358-8FF5-A4987B6C0D99}"/>
              </a:ext>
            </a:extLst>
          </p:cNvPr>
          <p:cNvSpPr txBox="1"/>
          <p:nvPr/>
        </p:nvSpPr>
        <p:spPr>
          <a:xfrm>
            <a:off x="789450" y="444926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 to the two-photon cascade: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950F7-7542-4144-9B8B-FDC802EF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0" y="1865133"/>
            <a:ext cx="4269268" cy="40315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42650-38F6-401B-B6CD-A50156C2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33" y="1980189"/>
            <a:ext cx="6081988" cy="917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AEB1E-6D0D-443A-B14A-BA7488A4FACA}"/>
              </a:ext>
            </a:extLst>
          </p:cNvPr>
          <p:cNvSpPr/>
          <p:nvPr/>
        </p:nvSpPr>
        <p:spPr>
          <a:xfrm>
            <a:off x="7187664" y="4519864"/>
            <a:ext cx="1590576" cy="917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7F0C01-ACA2-43AC-802C-772999F5A768}"/>
              </a:ext>
            </a:extLst>
          </p:cNvPr>
          <p:cNvCxnSpPr/>
          <p:nvPr/>
        </p:nvCxnSpPr>
        <p:spPr>
          <a:xfrm>
            <a:off x="6163037" y="3553853"/>
            <a:ext cx="493910" cy="65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ECB1C-F65D-4EA6-BE60-79DCCEA34297}"/>
              </a:ext>
            </a:extLst>
          </p:cNvPr>
          <p:cNvCxnSpPr/>
          <p:nvPr/>
        </p:nvCxnSpPr>
        <p:spPr>
          <a:xfrm>
            <a:off x="9192126" y="3563577"/>
            <a:ext cx="493910" cy="654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248</Words>
  <Application>Microsoft Office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the criterion for a two-photon entanglement state in real space</vt:lpstr>
      <vt:lpstr>PowerPoint Presentation</vt:lpstr>
      <vt:lpstr>PowerPoint Presentation</vt:lpstr>
      <vt:lpstr>The wavefunction for a photon:</vt:lpstr>
      <vt:lpstr>wavepacket from spontaneous decay (1D)</vt:lpstr>
      <vt:lpstr>PowerPoint Presentation</vt:lpstr>
      <vt:lpstr>Fourier transform of the first term:</vt:lpstr>
      <vt:lpstr>PowerPoint Presentation</vt:lpstr>
      <vt:lpstr>PowerPoint Presentation</vt:lpstr>
      <vt:lpstr>PowerPoint Presentation</vt:lpstr>
      <vt:lpstr>Fourier transform of the first term: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131</cp:revision>
  <dcterms:created xsi:type="dcterms:W3CDTF">2019-02-26T17:10:31Z</dcterms:created>
  <dcterms:modified xsi:type="dcterms:W3CDTF">2019-08-08T18:32:53Z</dcterms:modified>
</cp:coreProperties>
</file>