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1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6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8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A2EF-8AAF-4EC3-9E99-D5CABE30F805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E732-FEC5-4866-9B0F-C443B734F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Boggle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김유진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66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40" y="2048668"/>
            <a:ext cx="9144120" cy="31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12" y="365125"/>
            <a:ext cx="4905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62063"/>
            <a:ext cx="63531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Boggle Game</vt:lpstr>
      <vt:lpstr>문제</vt:lpstr>
      <vt:lpstr>구현</vt:lpstr>
      <vt:lpstr>구현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Boggle Game</dc:title>
  <dc:creator>youjin kim</dc:creator>
  <cp:lastModifiedBy>youjin kim</cp:lastModifiedBy>
  <cp:revision>3</cp:revision>
  <dcterms:created xsi:type="dcterms:W3CDTF">2014-07-21T10:40:21Z</dcterms:created>
  <dcterms:modified xsi:type="dcterms:W3CDTF">2014-07-22T03:23:34Z</dcterms:modified>
</cp:coreProperties>
</file>