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6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39D46-43A3-493A-ABA5-FD0DA8632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6441" y="325821"/>
            <a:ext cx="10203684" cy="4059910"/>
          </a:xfrm>
        </p:spPr>
        <p:txBody>
          <a:bodyPr>
            <a:normAutofit/>
          </a:bodyPr>
          <a:lstStyle/>
          <a:p>
            <a:r>
              <a:rPr lang="en-US" altLang="ko-KR" sz="8800" dirty="0"/>
              <a:t>2d </a:t>
            </a:r>
            <a:r>
              <a:rPr lang="ko-KR" altLang="en-US" sz="8800" dirty="0"/>
              <a:t>게임 프로그래밍</a:t>
            </a:r>
            <a:br>
              <a:rPr lang="en-US" altLang="ko-KR" sz="8800" dirty="0"/>
            </a:br>
            <a:r>
              <a:rPr lang="en-US" altLang="ko-KR" sz="8800" dirty="0" err="1"/>
              <a:t>galaga</a:t>
            </a:r>
            <a:r>
              <a:rPr lang="ko-KR" altLang="en-US" sz="8800" dirty="0"/>
              <a:t>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C423AC-A490-4B0D-8830-FC06183B80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2013180022 </a:t>
            </a:r>
            <a:r>
              <a:rPr lang="ko-KR" altLang="en-US" sz="2800" dirty="0"/>
              <a:t>유진명</a:t>
            </a:r>
          </a:p>
        </p:txBody>
      </p:sp>
    </p:spTree>
    <p:extLst>
      <p:ext uri="{BB962C8B-B14F-4D97-AF65-F5344CB8AC3E}">
        <p14:creationId xmlns:p14="http://schemas.microsoft.com/office/powerpoint/2010/main" val="4117204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BAFF3-2871-4112-85F4-4F621D5EB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8800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A93596-9B72-4102-A7E5-3683A5CD5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1169868" cy="4510981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1. </a:t>
            </a:r>
            <a:r>
              <a:rPr lang="ko-KR" altLang="en-US" sz="3600" dirty="0" err="1"/>
              <a:t>게임컨셉</a:t>
            </a:r>
            <a:endParaRPr lang="en-US" altLang="ko-KR" sz="3600" dirty="0"/>
          </a:p>
          <a:p>
            <a:r>
              <a:rPr lang="en-US" altLang="ko-KR" sz="3600" dirty="0"/>
              <a:t>2. </a:t>
            </a:r>
            <a:r>
              <a:rPr lang="ko-KR" altLang="en-US" sz="3600" dirty="0"/>
              <a:t>메인 게임 화면 구성</a:t>
            </a:r>
            <a:endParaRPr lang="en-US" altLang="ko-KR" sz="3600" dirty="0"/>
          </a:p>
          <a:p>
            <a:r>
              <a:rPr lang="en-US" altLang="ko-KR" sz="3600" dirty="0"/>
              <a:t>3. </a:t>
            </a:r>
            <a:r>
              <a:rPr lang="ko-KR" altLang="en-US" sz="3600" dirty="0"/>
              <a:t>게임 진행 흐름</a:t>
            </a:r>
            <a:endParaRPr lang="en-US" altLang="ko-KR" sz="3600" dirty="0"/>
          </a:p>
          <a:p>
            <a:r>
              <a:rPr lang="en-US" altLang="ko-KR" sz="3600" dirty="0"/>
              <a:t>4. </a:t>
            </a:r>
            <a:r>
              <a:rPr lang="ko-KR" altLang="en-US" sz="3600" dirty="0"/>
              <a:t>개발 범위</a:t>
            </a:r>
            <a:endParaRPr lang="en-US" altLang="ko-KR" sz="3600" dirty="0"/>
          </a:p>
          <a:p>
            <a:r>
              <a:rPr lang="en-US" altLang="ko-KR" sz="3600" dirty="0"/>
              <a:t>5. </a:t>
            </a:r>
            <a:r>
              <a:rPr lang="ko-KR" altLang="en-US" sz="3600" dirty="0"/>
              <a:t>개발 계획</a:t>
            </a:r>
            <a:endParaRPr lang="en-US" altLang="ko-KR" sz="3600" dirty="0"/>
          </a:p>
          <a:p>
            <a:r>
              <a:rPr lang="en-US" altLang="ko-KR" sz="3600" dirty="0"/>
              <a:t>6. </a:t>
            </a:r>
            <a:r>
              <a:rPr lang="ko-KR" altLang="en-US" sz="3600" dirty="0"/>
              <a:t>자체평가</a:t>
            </a:r>
          </a:p>
        </p:txBody>
      </p:sp>
    </p:spTree>
    <p:extLst>
      <p:ext uri="{BB962C8B-B14F-4D97-AF65-F5344CB8AC3E}">
        <p14:creationId xmlns:p14="http://schemas.microsoft.com/office/powerpoint/2010/main" val="2866669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FB7B7-FAC7-4DA7-86B5-5388E2413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368" y="252249"/>
            <a:ext cx="10131425" cy="798785"/>
          </a:xfrm>
        </p:spPr>
        <p:txBody>
          <a:bodyPr>
            <a:normAutofit fontScale="90000"/>
          </a:bodyPr>
          <a:lstStyle/>
          <a:p>
            <a:r>
              <a:rPr lang="en-US" altLang="ko-KR" sz="7200" dirty="0"/>
              <a:t>1. </a:t>
            </a:r>
            <a:r>
              <a:rPr lang="ko-KR" altLang="en-US" sz="7200" dirty="0"/>
              <a:t>게임 컨셉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8CB083E-CC1A-43D3-80C5-96D7234DC22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65508" y="1868268"/>
            <a:ext cx="7016492" cy="3479110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84A85E-4775-4584-9597-7EC935797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5508" y="1159084"/>
            <a:ext cx="9008202" cy="601133"/>
          </a:xfrm>
        </p:spPr>
        <p:txBody>
          <a:bodyPr>
            <a:noAutofit/>
          </a:bodyPr>
          <a:lstStyle/>
          <a:p>
            <a:r>
              <a:rPr lang="ko-KR" altLang="en-US" sz="3000" dirty="0"/>
              <a:t>적의 공격을 피하고 적들을 파괴하라</a:t>
            </a:r>
            <a:r>
              <a:rPr lang="en-US" altLang="ko-KR" sz="3000" dirty="0"/>
              <a:t>!!!</a:t>
            </a:r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F1CCB806-5741-4CD1-9803-C96C8069783B}"/>
              </a:ext>
            </a:extLst>
          </p:cNvPr>
          <p:cNvSpPr txBox="1">
            <a:spLocks/>
          </p:cNvSpPr>
          <p:nvPr/>
        </p:nvSpPr>
        <p:spPr>
          <a:xfrm>
            <a:off x="1186979" y="5785841"/>
            <a:ext cx="9008202" cy="6011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dirty="0"/>
              <a:t>기존 </a:t>
            </a:r>
            <a:r>
              <a:rPr lang="ko-KR" altLang="en-US" sz="3000" dirty="0" err="1"/>
              <a:t>갤러그와</a:t>
            </a:r>
            <a:r>
              <a:rPr lang="ko-KR" altLang="en-US" sz="3000" dirty="0"/>
              <a:t> 같은 슈팅게임으로 구성</a:t>
            </a:r>
            <a:endParaRPr lang="en-US" altLang="ko-KR" sz="3000" dirty="0"/>
          </a:p>
          <a:p>
            <a:r>
              <a:rPr lang="ko-KR" altLang="en-US" sz="3000" dirty="0"/>
              <a:t>키보드 입력으로 이동과 공격 구성</a:t>
            </a: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310169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BA1FF50-5958-44D1-9114-E0DC3D00D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4633"/>
            <a:ext cx="12192000" cy="690263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D6DA7FB-44DB-44EE-A981-86B0D9967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738" y="-357352"/>
            <a:ext cx="10131425" cy="1456267"/>
          </a:xfrm>
        </p:spPr>
        <p:txBody>
          <a:bodyPr/>
          <a:lstStyle/>
          <a:p>
            <a:pPr algn="ctr"/>
            <a:r>
              <a:rPr lang="en-US" altLang="ko-KR" dirty="0"/>
              <a:t>2.  </a:t>
            </a:r>
            <a:r>
              <a:rPr lang="ko-KR" altLang="en-US" dirty="0"/>
              <a:t>메인 게임 화면 구성</a:t>
            </a:r>
          </a:p>
        </p:txBody>
      </p:sp>
    </p:spTree>
    <p:extLst>
      <p:ext uri="{BB962C8B-B14F-4D97-AF65-F5344CB8AC3E}">
        <p14:creationId xmlns:p14="http://schemas.microsoft.com/office/powerpoint/2010/main" val="1815632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DFADD3-0CB7-4C47-AE49-043E74ED09D5}"/>
              </a:ext>
            </a:extLst>
          </p:cNvPr>
          <p:cNvSpPr txBox="1"/>
          <p:nvPr/>
        </p:nvSpPr>
        <p:spPr>
          <a:xfrm>
            <a:off x="2301766" y="315310"/>
            <a:ext cx="70314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/>
              <a:t>3. </a:t>
            </a:r>
            <a:r>
              <a:rPr lang="ko-KR" altLang="en-US" sz="6600" dirty="0"/>
              <a:t>게임 실행 흐름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260E81-8665-4F7A-8832-039A45E9D3E2}"/>
              </a:ext>
            </a:extLst>
          </p:cNvPr>
          <p:cNvSpPr txBox="1"/>
          <p:nvPr/>
        </p:nvSpPr>
        <p:spPr>
          <a:xfrm>
            <a:off x="5454870" y="1973774"/>
            <a:ext cx="609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•</a:t>
            </a:r>
            <a:r>
              <a:rPr lang="en-US" altLang="ko-KR" sz="2800" dirty="0"/>
              <a:t> </a:t>
            </a:r>
            <a:r>
              <a:rPr lang="ko-KR" altLang="en-US" sz="2800" dirty="0"/>
              <a:t>플레이어는 좌우로 움직일 수 있고 미사일을 쏴서</a:t>
            </a:r>
            <a:r>
              <a:rPr lang="en-US" altLang="ko-KR" sz="2800" dirty="0"/>
              <a:t> </a:t>
            </a:r>
            <a:r>
              <a:rPr lang="ko-KR" altLang="en-US" sz="2800" dirty="0"/>
              <a:t>적들을 공격할 수 있다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r>
              <a:rPr lang="ko-KR" altLang="en-US" sz="2800" dirty="0"/>
              <a:t>• 적 공격에 맞으면 목숨 감소</a:t>
            </a:r>
            <a:r>
              <a:rPr lang="en-US" altLang="ko-KR" sz="2800" dirty="0"/>
              <a:t>, </a:t>
            </a:r>
            <a:r>
              <a:rPr lang="ko-KR" altLang="en-US" sz="2800" dirty="0"/>
              <a:t>목숨이</a:t>
            </a:r>
            <a:endParaRPr lang="en-US" altLang="ko-KR" sz="2800" dirty="0"/>
          </a:p>
          <a:p>
            <a:r>
              <a:rPr lang="ko-KR" altLang="en-US" sz="2800" dirty="0"/>
              <a:t>모두 감소하면 게임오버</a:t>
            </a:r>
            <a:r>
              <a:rPr lang="en-US" altLang="ko-KR" sz="2800" dirty="0"/>
              <a:t>!</a:t>
            </a:r>
            <a:r>
              <a:rPr lang="ko-KR" altLang="en-US" sz="2800" dirty="0"/>
              <a:t> 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• 플레이어의 공격으로 적 </a:t>
            </a:r>
            <a:r>
              <a:rPr lang="ko-KR" altLang="en-US" sz="2800" dirty="0" err="1"/>
              <a:t>제거시</a:t>
            </a:r>
            <a:r>
              <a:rPr lang="ko-KR" altLang="en-US" sz="2800" dirty="0"/>
              <a:t> 스테이지 클리어</a:t>
            </a:r>
            <a:endParaRPr lang="en-US" altLang="ko-KR" sz="2800" dirty="0"/>
          </a:p>
          <a:p>
            <a:endParaRPr lang="en-US" altLang="ko-KR" sz="2800" dirty="0"/>
          </a:p>
        </p:txBody>
      </p:sp>
      <p:pic>
        <p:nvPicPr>
          <p:cNvPr id="1026" name="Picture 2" descr="galaga에 대한 이미지 검색결과">
            <a:extLst>
              <a:ext uri="{FF2B5EF4-FFF2-40B4-BE49-F238E27FC236}">
                <a16:creationId xmlns:a16="http://schemas.microsoft.com/office/drawing/2014/main" id="{373757A7-ED36-418C-BFA2-E1C8433F6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44" y="1423306"/>
            <a:ext cx="4884226" cy="488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747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260E81-8665-4F7A-8832-039A45E9D3E2}"/>
              </a:ext>
            </a:extLst>
          </p:cNvPr>
          <p:cNvSpPr txBox="1"/>
          <p:nvPr/>
        </p:nvSpPr>
        <p:spPr>
          <a:xfrm>
            <a:off x="5665076" y="1413063"/>
            <a:ext cx="6096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• 적들이 등장하면 플레이어를 향해 미사일을 쏘면서 비행한다</a:t>
            </a:r>
            <a:r>
              <a:rPr lang="en-US" altLang="ko-KR" sz="3200" dirty="0"/>
              <a:t>.</a:t>
            </a:r>
          </a:p>
          <a:p>
            <a:endParaRPr lang="en-US" altLang="ko-KR" sz="3200" dirty="0"/>
          </a:p>
          <a:p>
            <a:r>
              <a:rPr lang="ko-KR" altLang="en-US" sz="3200" dirty="0"/>
              <a:t>• 스테이지를 클리어 할수록 난이도 증가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ko-KR" altLang="en-US" sz="3200" dirty="0"/>
              <a:t>• 마지막 스테이지의 </a:t>
            </a:r>
            <a:r>
              <a:rPr lang="ko-KR" altLang="en-US" sz="3200" dirty="0" err="1"/>
              <a:t>보스몹</a:t>
            </a:r>
            <a:r>
              <a:rPr lang="ko-KR" altLang="en-US" sz="3200" dirty="0"/>
              <a:t> 클리어 시 게임 클리어</a:t>
            </a:r>
            <a:r>
              <a:rPr lang="en-US" altLang="ko-KR" sz="3200" dirty="0"/>
              <a:t>!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C61A530-FDE8-4A7C-B0D2-D6D8A6F83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336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904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B04A7E-AC43-471F-9FBB-694E679FA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0"/>
            <a:ext cx="10131425" cy="1456267"/>
          </a:xfrm>
        </p:spPr>
        <p:txBody>
          <a:bodyPr>
            <a:normAutofit/>
          </a:bodyPr>
          <a:lstStyle/>
          <a:p>
            <a:r>
              <a:rPr lang="en-US" altLang="ko-KR" sz="6600" dirty="0"/>
              <a:t>4. </a:t>
            </a:r>
            <a:r>
              <a:rPr lang="ko-KR" altLang="en-US" sz="6600" dirty="0"/>
              <a:t>개발 범위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E4F0C11-C563-433E-AAE0-1AA4AC0986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8494610"/>
              </p:ext>
            </p:extLst>
          </p:nvPr>
        </p:nvGraphicFramePr>
        <p:xfrm>
          <a:off x="595745" y="1279690"/>
          <a:ext cx="10684691" cy="539437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94155">
                  <a:extLst>
                    <a:ext uri="{9D8B030D-6E8A-4147-A177-3AD203B41FA5}">
                      <a16:colId xmlns:a16="http://schemas.microsoft.com/office/drawing/2014/main" val="3822747737"/>
                    </a:ext>
                  </a:extLst>
                </a:gridCol>
                <a:gridCol w="4625701">
                  <a:extLst>
                    <a:ext uri="{9D8B030D-6E8A-4147-A177-3AD203B41FA5}">
                      <a16:colId xmlns:a16="http://schemas.microsoft.com/office/drawing/2014/main" val="2233801867"/>
                    </a:ext>
                  </a:extLst>
                </a:gridCol>
                <a:gridCol w="4564835">
                  <a:extLst>
                    <a:ext uri="{9D8B030D-6E8A-4147-A177-3AD203B41FA5}">
                      <a16:colId xmlns:a16="http://schemas.microsoft.com/office/drawing/2014/main" val="3761132907"/>
                    </a:ext>
                  </a:extLst>
                </a:gridCol>
              </a:tblGrid>
              <a:tr h="421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최소 범위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추가 범위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4070846"/>
                  </a:ext>
                </a:extLst>
              </a:tr>
              <a:tr h="421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캐릭터 컨트롤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방향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키보드 </a:t>
                      </a:r>
                      <a:r>
                        <a:rPr lang="ko-KR" altLang="en-US" sz="1600" dirty="0" err="1"/>
                        <a:t>좌우화살표키로</a:t>
                      </a:r>
                      <a:r>
                        <a:rPr lang="ko-KR" altLang="en-US" sz="1600" dirty="0"/>
                        <a:t> 조작 가능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r>
                        <a:rPr lang="ko-KR" altLang="en-US" sz="1600" dirty="0"/>
                        <a:t>방향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키보드 </a:t>
                      </a:r>
                      <a:r>
                        <a:rPr lang="ko-KR" altLang="en-US" sz="1600" dirty="0" err="1"/>
                        <a:t>상하좌우키로</a:t>
                      </a:r>
                      <a:r>
                        <a:rPr lang="ko-KR" altLang="en-US" sz="1600" dirty="0"/>
                        <a:t> 조작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8736197"/>
                  </a:ext>
                </a:extLst>
              </a:tr>
              <a:tr h="421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캐릭터 기술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Space bar</a:t>
                      </a: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입력시</a:t>
                      </a:r>
                      <a:r>
                        <a:rPr lang="ko-KR" altLang="en-US" sz="1600" dirty="0"/>
                        <a:t> 캐릭터에서 미사일 발사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870449"/>
                  </a:ext>
                </a:extLst>
              </a:tr>
              <a:tr h="5898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총 </a:t>
                      </a:r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개의 스테이지 마지막 스테이지는 </a:t>
                      </a:r>
                      <a:r>
                        <a:rPr lang="ko-KR" altLang="en-US" sz="1600" dirty="0" err="1"/>
                        <a:t>보스전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스테이지 추가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아이템 획득 추가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생명력 증가 아이템</a:t>
                      </a:r>
                      <a:r>
                        <a:rPr lang="en-US" altLang="ko-KR" sz="16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2693618"/>
                  </a:ext>
                </a:extLst>
              </a:tr>
              <a:tr h="5898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적 </a:t>
                      </a:r>
                      <a:r>
                        <a:rPr lang="en-US" altLang="ko-KR" sz="1600" dirty="0"/>
                        <a:t>AI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적은 플레이어에게 미사일 공격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일정패턴 혹은 랜덤으로 이동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보스몹의</a:t>
                      </a:r>
                      <a:r>
                        <a:rPr lang="ko-KR" altLang="en-US" sz="1600" dirty="0"/>
                        <a:t> 다양한 공격 추가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7954465"/>
                  </a:ext>
                </a:extLst>
              </a:tr>
              <a:tr h="421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난이도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난이도 </a:t>
                      </a:r>
                      <a:r>
                        <a:rPr lang="ko-KR" altLang="en-US" sz="1600" dirty="0" err="1"/>
                        <a:t>증가시</a:t>
                      </a:r>
                      <a:r>
                        <a:rPr lang="ko-KR" altLang="en-US" sz="1600" dirty="0"/>
                        <a:t> 적 </a:t>
                      </a:r>
                      <a:r>
                        <a:rPr lang="ko-KR" altLang="en-US" sz="1600" dirty="0" err="1"/>
                        <a:t>개체수</a:t>
                      </a:r>
                      <a:r>
                        <a:rPr lang="ko-KR" altLang="en-US" sz="1600" dirty="0"/>
                        <a:t> 증가</a:t>
                      </a:r>
                      <a:endParaRPr lang="en-US" altLang="ko-K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난이도 </a:t>
                      </a:r>
                      <a:r>
                        <a:rPr lang="ko-KR" altLang="en-US" sz="1600" dirty="0" err="1"/>
                        <a:t>증가시</a:t>
                      </a:r>
                      <a:r>
                        <a:rPr lang="ko-KR" altLang="en-US" sz="1600" dirty="0"/>
                        <a:t> 다양한 패턴의 적 출현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7419268"/>
                  </a:ext>
                </a:extLst>
              </a:tr>
              <a:tr h="1095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게임기능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플레이어의 미사일이 적에게 맞으면 적 제거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적 제거마다 점수획득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스테이지 </a:t>
                      </a:r>
                      <a:r>
                        <a:rPr lang="ko-KR" altLang="en-US" sz="1600" dirty="0" err="1"/>
                        <a:t>클리어시</a:t>
                      </a:r>
                      <a:r>
                        <a:rPr lang="ko-KR" altLang="en-US" sz="1600" dirty="0"/>
                        <a:t> 새로운 적 등장 과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동시에 난이도 증가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스테이지 클리어 </a:t>
                      </a:r>
                      <a:r>
                        <a:rPr lang="ko-KR" altLang="en-US" sz="1600" dirty="0" err="1"/>
                        <a:t>실패시</a:t>
                      </a:r>
                      <a:r>
                        <a:rPr lang="ko-KR" altLang="en-US" sz="1600" dirty="0"/>
                        <a:t> 해당 스테이지의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처음부터 게임시작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0731791"/>
                  </a:ext>
                </a:extLst>
              </a:tr>
              <a:tr h="5898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사운드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플레이어의 총알 발사소리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적이 파괴되는 소리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스테이지 클리어 소리</a:t>
                      </a:r>
                      <a:r>
                        <a:rPr lang="en-US" altLang="ko-KR" sz="1600" dirty="0"/>
                        <a:t>, </a:t>
                      </a:r>
                    </a:p>
                    <a:p>
                      <a:pPr algn="ctr" latinLnBrk="1"/>
                      <a:r>
                        <a:rPr lang="ko-KR" altLang="en-US" sz="1600" dirty="0"/>
                        <a:t>플레이어가 파괴되는 소리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게임오버 소리 등등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080590"/>
                  </a:ext>
                </a:extLst>
              </a:tr>
              <a:tr h="8427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플레이어 및 적들의 미사일공격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적들의 일정 패턴 및 랜덤으로 이동</a:t>
                      </a:r>
                      <a:endParaRPr lang="en-US" altLang="ko-KR" sz="1600" dirty="0"/>
                    </a:p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적 </a:t>
                      </a:r>
                      <a:r>
                        <a:rPr lang="ko-KR" altLang="en-US" sz="1600" dirty="0" err="1"/>
                        <a:t>파괴시</a:t>
                      </a: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파괴애니매이션</a:t>
                      </a:r>
                      <a:r>
                        <a:rPr lang="ko-KR" altLang="en-US" sz="1600" dirty="0"/>
                        <a:t> 추가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다양한 적 출현 및 다양한 패턴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6001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9595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AB73D7-A6E6-4FBD-B0E0-F6CC2551B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개발 계획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F1900977-AD26-4AC4-B6B7-A92C10277A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8827079"/>
              </p:ext>
            </p:extLst>
          </p:nvPr>
        </p:nvGraphicFramePr>
        <p:xfrm>
          <a:off x="832945" y="1952352"/>
          <a:ext cx="10780986" cy="478454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69571">
                  <a:extLst>
                    <a:ext uri="{9D8B030D-6E8A-4147-A177-3AD203B41FA5}">
                      <a16:colId xmlns:a16="http://schemas.microsoft.com/office/drawing/2014/main" val="3682401521"/>
                    </a:ext>
                  </a:extLst>
                </a:gridCol>
                <a:gridCol w="2348682">
                  <a:extLst>
                    <a:ext uri="{9D8B030D-6E8A-4147-A177-3AD203B41FA5}">
                      <a16:colId xmlns:a16="http://schemas.microsoft.com/office/drawing/2014/main" val="3206448226"/>
                    </a:ext>
                  </a:extLst>
                </a:gridCol>
                <a:gridCol w="7562733">
                  <a:extLst>
                    <a:ext uri="{9D8B030D-6E8A-4147-A177-3AD203B41FA5}">
                      <a16:colId xmlns:a16="http://schemas.microsoft.com/office/drawing/2014/main" val="3619446752"/>
                    </a:ext>
                  </a:extLst>
                </a:gridCol>
              </a:tblGrid>
              <a:tr h="556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리소스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백그라운드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플레이어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적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보스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메인 게임 화면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미사일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등등의 이미지수집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09115"/>
                  </a:ext>
                </a:extLst>
              </a:tr>
              <a:tr h="556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스테이지 구현 및 좌표처리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스테이지 이미지 리소스로 백그라운드 출력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플레이어캐릭터 출력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적 출력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목숨 출력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스코어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351989"/>
                  </a:ext>
                </a:extLst>
              </a:tr>
              <a:tr h="556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키보드 동작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방향키와 스페이스바 입력 시 해당 기능 수행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006828"/>
                  </a:ext>
                </a:extLst>
              </a:tr>
              <a:tr h="556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적군 기본 오브젝트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적들의 출현 좌표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이동 패턴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미사일 발사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700990"/>
                  </a:ext>
                </a:extLst>
              </a:tr>
              <a:tr h="556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추가구현 및 중간점검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스코어 구현 및 부족한 부분 보완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879543"/>
                  </a:ext>
                </a:extLst>
              </a:tr>
              <a:tr h="556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사운드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애니메이션 삽입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여러 홈페이지를 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251846"/>
                  </a:ext>
                </a:extLst>
              </a:tr>
              <a:tr h="556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시작과 종료처리 </a:t>
                      </a:r>
                      <a:r>
                        <a:rPr lang="en-US" altLang="ko-KR" dirty="0"/>
                        <a:t>&amp; </a:t>
                      </a:r>
                      <a:r>
                        <a:rPr lang="ko-KR" altLang="en-US" dirty="0"/>
                        <a:t>밸런스 조절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실제적인 게임 시작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스테이지 클리어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게임종료 스코어 합산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밸런스 조절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843584"/>
                  </a:ext>
                </a:extLst>
              </a:tr>
              <a:tr h="556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마무리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최종점검 및 릴리즈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412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90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9A788-7E9F-4909-89B1-AFE970417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/>
              <a:t>6. </a:t>
            </a:r>
            <a:r>
              <a:rPr lang="ko-KR" altLang="en-US" sz="6000" dirty="0"/>
              <a:t>자체 평가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1FA219D1-3CAB-4DF4-B7F2-34FD7CC929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5070897"/>
              </p:ext>
            </p:extLst>
          </p:nvPr>
        </p:nvGraphicFramePr>
        <p:xfrm>
          <a:off x="685800" y="2141538"/>
          <a:ext cx="10131426" cy="3375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3869">
                  <a:extLst>
                    <a:ext uri="{9D8B030D-6E8A-4147-A177-3AD203B41FA5}">
                      <a16:colId xmlns:a16="http://schemas.microsoft.com/office/drawing/2014/main" val="791910029"/>
                    </a:ext>
                  </a:extLst>
                </a:gridCol>
                <a:gridCol w="5057557">
                  <a:extLst>
                    <a:ext uri="{9D8B030D-6E8A-4147-A177-3AD203B41FA5}">
                      <a16:colId xmlns:a16="http://schemas.microsoft.com/office/drawing/2014/main" val="1339451607"/>
                    </a:ext>
                  </a:extLst>
                </a:gridCol>
              </a:tblGrid>
              <a:tr h="65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평가항목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 평가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(A:</a:t>
                      </a:r>
                      <a:r>
                        <a:rPr lang="ko-KR" altLang="en-US" dirty="0" err="1"/>
                        <a:t>매우잘함</a:t>
                      </a:r>
                      <a:r>
                        <a:rPr lang="en-US" altLang="ko-KR" dirty="0"/>
                        <a:t>,B:</a:t>
                      </a:r>
                      <a:r>
                        <a:rPr lang="ko-KR" altLang="en-US" dirty="0"/>
                        <a:t>잘함</a:t>
                      </a:r>
                      <a:r>
                        <a:rPr lang="en-US" altLang="ko-KR" dirty="0"/>
                        <a:t>,C:</a:t>
                      </a:r>
                      <a:r>
                        <a:rPr lang="ko-KR" altLang="en-US" dirty="0"/>
                        <a:t>보통</a:t>
                      </a:r>
                      <a:r>
                        <a:rPr lang="en-US" altLang="ko-KR" dirty="0"/>
                        <a:t>,D:</a:t>
                      </a:r>
                      <a:r>
                        <a:rPr lang="ko-KR" altLang="en-US" dirty="0"/>
                        <a:t>못함</a:t>
                      </a:r>
                      <a:r>
                        <a:rPr lang="en-US" altLang="ko-KR" dirty="0"/>
                        <a:t>,E:</a:t>
                      </a:r>
                      <a:r>
                        <a:rPr lang="ko-KR" altLang="en-US" dirty="0" err="1"/>
                        <a:t>매우못함</a:t>
                      </a:r>
                      <a:r>
                        <a:rPr lang="en-US" altLang="ko-KR" dirty="0"/>
                        <a:t>) 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2787987"/>
                  </a:ext>
                </a:extLst>
              </a:tr>
              <a:tr h="54418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게임 컨셉이 잘 표현되었는가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4510366"/>
                  </a:ext>
                </a:extLst>
              </a:tr>
              <a:tr h="54418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게임 핵심 메카닉의 제시가 잘 되었는가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6919703"/>
                  </a:ext>
                </a:extLst>
              </a:tr>
              <a:tr h="54418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게임 실행 흐름이 잘 표현되었는가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4990746"/>
                  </a:ext>
                </a:extLst>
              </a:tr>
              <a:tr h="54418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개발 범위가 구체적이며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측정 가능한가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643743"/>
                  </a:ext>
                </a:extLst>
              </a:tr>
              <a:tr h="54418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개발 계획이 구체적이며 실행가능한가</a:t>
                      </a:r>
                      <a:r>
                        <a:rPr lang="en-US" altLang="ko-KR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4830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38291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TM03457452[[fn=천체]]</Template>
  <TotalTime>163</TotalTime>
  <Words>445</Words>
  <Application>Microsoft Office PowerPoint</Application>
  <PresentationFormat>와이드스크린</PresentationFormat>
  <Paragraphs>99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Calibri</vt:lpstr>
      <vt:lpstr>Calibri Light</vt:lpstr>
      <vt:lpstr>천체</vt:lpstr>
      <vt:lpstr>2d 게임 프로그래밍 galaga </vt:lpstr>
      <vt:lpstr>목차</vt:lpstr>
      <vt:lpstr>1. 게임 컨셉</vt:lpstr>
      <vt:lpstr>2.  메인 게임 화면 구성</vt:lpstr>
      <vt:lpstr>PowerPoint 프레젠테이션</vt:lpstr>
      <vt:lpstr>PowerPoint 프레젠테이션</vt:lpstr>
      <vt:lpstr>4. 개발 범위</vt:lpstr>
      <vt:lpstr>5. 개발 계획</vt:lpstr>
      <vt:lpstr>6. 자체 평가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 프로그래밍 galaga</dc:title>
  <dc:creator>유진명</dc:creator>
  <cp:lastModifiedBy>유진명</cp:lastModifiedBy>
  <cp:revision>15</cp:revision>
  <dcterms:created xsi:type="dcterms:W3CDTF">2017-10-16T06:35:15Z</dcterms:created>
  <dcterms:modified xsi:type="dcterms:W3CDTF">2017-10-17T15:19:09Z</dcterms:modified>
</cp:coreProperties>
</file>