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FB7B7-FAC7-4DA7-86B5-5388E241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68" y="252249"/>
            <a:ext cx="10131425" cy="798785"/>
          </a:xfrm>
        </p:spPr>
        <p:txBody>
          <a:bodyPr>
            <a:normAutofit fontScale="90000"/>
          </a:bodyPr>
          <a:lstStyle/>
          <a:p>
            <a:r>
              <a:rPr lang="ko-KR" altLang="en-US" sz="7200" dirty="0"/>
              <a:t>게임 컨셉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8CB083E-CC1A-43D3-80C5-96D7234DC2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5508" y="1868268"/>
            <a:ext cx="7016492" cy="347911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84A85E-4775-4584-9597-7EC935797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5508" y="1159084"/>
            <a:ext cx="9008202" cy="601133"/>
          </a:xfrm>
        </p:spPr>
        <p:txBody>
          <a:bodyPr>
            <a:noAutofit/>
          </a:bodyPr>
          <a:lstStyle/>
          <a:p>
            <a:r>
              <a:rPr lang="ko-KR" altLang="en-US" sz="3000" dirty="0"/>
              <a:t>적의 공격을 피하고 적들을 파괴하라</a:t>
            </a:r>
            <a:r>
              <a:rPr lang="en-US" altLang="ko-KR" sz="3000" dirty="0"/>
              <a:t>!!!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F1CCB806-5741-4CD1-9803-C96C8069783B}"/>
              </a:ext>
            </a:extLst>
          </p:cNvPr>
          <p:cNvSpPr txBox="1">
            <a:spLocks/>
          </p:cNvSpPr>
          <p:nvPr/>
        </p:nvSpPr>
        <p:spPr>
          <a:xfrm>
            <a:off x="1186979" y="5785841"/>
            <a:ext cx="9008202" cy="601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기존 </a:t>
            </a:r>
            <a:r>
              <a:rPr lang="ko-KR" altLang="en-US" sz="3000" dirty="0" err="1"/>
              <a:t>갤러그와</a:t>
            </a:r>
            <a:r>
              <a:rPr lang="ko-KR" altLang="en-US" sz="3000" dirty="0"/>
              <a:t> 같은 슈팅게임으로 구성</a:t>
            </a:r>
            <a:endParaRPr lang="en-US" altLang="ko-KR" sz="3000" dirty="0"/>
          </a:p>
          <a:p>
            <a:r>
              <a:rPr lang="ko-KR" altLang="en-US" sz="3000" dirty="0"/>
              <a:t>좌</a:t>
            </a:r>
            <a:r>
              <a:rPr lang="en-US" altLang="ko-KR" sz="3000" dirty="0"/>
              <a:t>, </a:t>
            </a:r>
            <a:r>
              <a:rPr lang="ko-KR" altLang="en-US" sz="3000" dirty="0"/>
              <a:t>우</a:t>
            </a:r>
            <a:r>
              <a:rPr lang="en-US" altLang="ko-KR" sz="3000" dirty="0"/>
              <a:t>, </a:t>
            </a:r>
            <a:r>
              <a:rPr lang="ko-KR" altLang="en-US" sz="3000" dirty="0"/>
              <a:t>스페이스바 키를 사용하여 스테이지 클리어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1016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24CE0-F8A2-4DC2-A3CC-DCD709DC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1" y="276226"/>
            <a:ext cx="10131425" cy="91440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개발 범위</a:t>
            </a: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AD58F2FE-9D61-444C-9A63-5FC37186E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394832"/>
              </p:ext>
            </p:extLst>
          </p:nvPr>
        </p:nvGraphicFramePr>
        <p:xfrm>
          <a:off x="685799" y="1343024"/>
          <a:ext cx="10633366" cy="500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298">
                  <a:extLst>
                    <a:ext uri="{9D8B030D-6E8A-4147-A177-3AD203B41FA5}">
                      <a16:colId xmlns:a16="http://schemas.microsoft.com/office/drawing/2014/main" val="47575228"/>
                    </a:ext>
                  </a:extLst>
                </a:gridCol>
                <a:gridCol w="4331534">
                  <a:extLst>
                    <a:ext uri="{9D8B030D-6E8A-4147-A177-3AD203B41FA5}">
                      <a16:colId xmlns:a16="http://schemas.microsoft.com/office/drawing/2014/main" val="2911859190"/>
                    </a:ext>
                  </a:extLst>
                </a:gridCol>
                <a:gridCol w="4331534">
                  <a:extLst>
                    <a:ext uri="{9D8B030D-6E8A-4147-A177-3AD203B41FA5}">
                      <a16:colId xmlns:a16="http://schemas.microsoft.com/office/drawing/2014/main" val="2480524419"/>
                    </a:ext>
                  </a:extLst>
                </a:gridCol>
              </a:tblGrid>
              <a:tr h="711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945838"/>
                  </a:ext>
                </a:extLst>
              </a:tr>
              <a:tr h="711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스페이스바 조작 가능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91963"/>
                  </a:ext>
                </a:extLst>
              </a:tr>
              <a:tr h="711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첫 스테이지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개의 스테이지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034598"/>
                  </a:ext>
                </a:extLst>
              </a:tr>
              <a:tr h="711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일정패턴의 움직임 및 미사일 발사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보스몹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571754"/>
                  </a:ext>
                </a:extLst>
              </a:tr>
              <a:tr h="718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플레이어의 미사일이 적에게 맞으면 적 제거</a:t>
                      </a:r>
                      <a:endParaRPr lang="en-US" altLang="ko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스테이지 클리어 </a:t>
                      </a:r>
                      <a:r>
                        <a:rPr lang="ko-KR" altLang="en-US" sz="1800" dirty="0" err="1"/>
                        <a:t>실패시</a:t>
                      </a:r>
                      <a:r>
                        <a:rPr lang="ko-KR" altLang="en-US" sz="1800" dirty="0"/>
                        <a:t> 해당 스테이지의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처음부터 게임시작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978997"/>
                  </a:ext>
                </a:extLst>
              </a:tr>
              <a:tr h="718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플레이어의 총알 발사소리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적이 파괴되는 소리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스테이지 클리어 소리</a:t>
                      </a:r>
                      <a:r>
                        <a:rPr lang="en-US" altLang="ko-KR" sz="18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플레이어가 파괴되는 소리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게임오버 소리 등등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13741"/>
                  </a:ext>
                </a:extLst>
              </a:tr>
              <a:tr h="718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애니매이션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플레이어 및 적들의 미사일공격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적들의 일정 패턴 및 랜덤으로 이동</a:t>
                      </a:r>
                      <a:endParaRPr lang="en-US" altLang="ko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적 </a:t>
                      </a:r>
                      <a:r>
                        <a:rPr lang="ko-KR" altLang="en-US" sz="1800" dirty="0" err="1"/>
                        <a:t>파괴시</a:t>
                      </a:r>
                      <a:r>
                        <a:rPr lang="ko-KR" altLang="en-US" sz="1800" dirty="0"/>
                        <a:t> </a:t>
                      </a:r>
                      <a:r>
                        <a:rPr lang="ko-KR" altLang="en-US" sz="1800" dirty="0" err="1"/>
                        <a:t>파괴애니매이션</a:t>
                      </a:r>
                      <a:r>
                        <a:rPr lang="ko-KR" altLang="en-US" sz="1800" dirty="0"/>
                        <a:t> 추가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다양한 적 출현 및 다양한 패턴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72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86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A6049-6374-4D44-A461-FEAE127E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965" y="138546"/>
            <a:ext cx="10131425" cy="914400"/>
          </a:xfrm>
        </p:spPr>
        <p:txBody>
          <a:bodyPr>
            <a:noAutofit/>
          </a:bodyPr>
          <a:lstStyle/>
          <a:p>
            <a:r>
              <a:rPr lang="ko-KR" altLang="en-US" sz="6000" dirty="0"/>
              <a:t>개발상황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664CF53-C313-4287-B0BF-504DCDE21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837209"/>
              </p:ext>
            </p:extLst>
          </p:nvPr>
        </p:nvGraphicFramePr>
        <p:xfrm>
          <a:off x="699655" y="1052946"/>
          <a:ext cx="10131426" cy="5770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091">
                  <a:extLst>
                    <a:ext uri="{9D8B030D-6E8A-4147-A177-3AD203B41FA5}">
                      <a16:colId xmlns:a16="http://schemas.microsoft.com/office/drawing/2014/main" val="2378551403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26642488"/>
                    </a:ext>
                  </a:extLst>
                </a:gridCol>
                <a:gridCol w="7270462">
                  <a:extLst>
                    <a:ext uri="{9D8B030D-6E8A-4147-A177-3AD203B41FA5}">
                      <a16:colId xmlns:a16="http://schemas.microsoft.com/office/drawing/2014/main" val="3595340943"/>
                    </a:ext>
                  </a:extLst>
                </a:gridCol>
              </a:tblGrid>
              <a:tr h="3742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43732"/>
                  </a:ext>
                </a:extLst>
              </a:tr>
              <a:tr h="58795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리소스 수집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백그라운드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메인 게임 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미사일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등등의 이미지수집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05387"/>
                  </a:ext>
                </a:extLst>
              </a:tr>
              <a:tr h="3742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90% </a:t>
                      </a:r>
                      <a:r>
                        <a:rPr lang="ko-KR" altLang="en-US" dirty="0"/>
                        <a:t>수집 완료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미사일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55897"/>
                  </a:ext>
                </a:extLst>
              </a:tr>
              <a:tr h="37421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스테이지 구현 및 좌표처리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77156"/>
                  </a:ext>
                </a:extLst>
              </a:tr>
              <a:tr h="3742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Start, title, main</a:t>
                      </a:r>
                      <a:r>
                        <a:rPr lang="ko-KR" altLang="en-US" dirty="0"/>
                        <a:t>스테이지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미사일 좌표처리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0925"/>
                  </a:ext>
                </a:extLst>
              </a:tr>
              <a:tr h="37421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 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41749"/>
                  </a:ext>
                </a:extLst>
              </a:tr>
              <a:tr h="3742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스페이스바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64222"/>
                  </a:ext>
                </a:extLst>
              </a:tr>
              <a:tr h="37421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출현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이동패턴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미사일발사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28534"/>
                  </a:ext>
                </a:extLst>
              </a:tr>
              <a:tr h="3742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출현은 하지만 일정패턴 이동과 미사일발사는 구현하지 못함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30139"/>
                  </a:ext>
                </a:extLst>
              </a:tr>
              <a:tr h="37421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추가구현 및 중간점검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39714"/>
                  </a:ext>
                </a:extLst>
              </a:tr>
              <a:tr h="3742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충돌체크는 구현하였고 적 이동과 미사일 발사를 구현하기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764658"/>
                  </a:ext>
                </a:extLst>
              </a:tr>
              <a:tr h="3742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애니메이션 삽입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여러 홈페이지를 이용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722349"/>
                  </a:ext>
                </a:extLst>
              </a:tr>
              <a:tr h="5879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시작과 종료처리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밸런스 조절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실제적인 게임 시작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스테이지 클리어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게임종료 스코어 합산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밸런스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18364"/>
                  </a:ext>
                </a:extLst>
              </a:tr>
              <a:tr h="3742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최종점검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84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7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02BBE-E7B1-46A9-BCEA-9B1734C2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352425"/>
            <a:ext cx="10131425" cy="845127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GIT HUB </a:t>
            </a:r>
            <a:r>
              <a:rPr lang="ko-KR" altLang="en-US" sz="4800" dirty="0" err="1"/>
              <a:t>커밋</a:t>
            </a:r>
            <a:r>
              <a:rPr lang="ko-KR" altLang="en-US" sz="4800" dirty="0"/>
              <a:t> 통계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E67B35-6B94-4CEC-8422-A7C8089D8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4909" y="4009039"/>
            <a:ext cx="5262740" cy="281148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B29707-713E-47F3-A70B-D77FC51B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1" y="1197553"/>
            <a:ext cx="5300480" cy="26124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B6269E-4823-494B-9C7A-18A5EE0FA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909" y="1197552"/>
            <a:ext cx="5262740" cy="26124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3DE6F2-B507-40F0-87AE-EEB5D26F2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1" y="4009039"/>
            <a:ext cx="5300480" cy="28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629D5-FC92-4EFB-B5A7-78B870E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346364"/>
            <a:ext cx="10131425" cy="720436"/>
          </a:xfrm>
        </p:spPr>
        <p:txBody>
          <a:bodyPr/>
          <a:lstStyle/>
          <a:p>
            <a:r>
              <a:rPr lang="ko-KR" altLang="en-US"/>
              <a:t>게임 실행영상</a:t>
            </a:r>
            <a:endParaRPr lang="ko-KR" altLang="en-US" dirty="0"/>
          </a:p>
        </p:txBody>
      </p:sp>
      <p:pic>
        <p:nvPicPr>
          <p:cNvPr id="6" name="bandicam 2017-11-27 00-27-28-621">
            <a:hlinkClick r:id="" action="ppaction://media"/>
            <a:extLst>
              <a:ext uri="{FF2B5EF4-FFF2-40B4-BE49-F238E27FC236}">
                <a16:creationId xmlns:a16="http://schemas.microsoft.com/office/drawing/2014/main" id="{7AF7F6B7-11E2-49DB-9A55-D245D569CB01}"/>
              </a:ext>
            </a:extLst>
          </p:cNvPr>
          <p:cNvPicPr>
            <a:picLocks noGrp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68042" y="1066800"/>
            <a:ext cx="7200000" cy="5400000"/>
          </a:xfrm>
        </p:spPr>
      </p:pic>
    </p:spTree>
    <p:extLst>
      <p:ext uri="{BB962C8B-B14F-4D97-AF65-F5344CB8AC3E}">
        <p14:creationId xmlns:p14="http://schemas.microsoft.com/office/powerpoint/2010/main" val="131067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204</TotalTime>
  <Words>272</Words>
  <Application>Microsoft Office PowerPoint</Application>
  <PresentationFormat>와이드스크린</PresentationFormat>
  <Paragraphs>65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천체</vt:lpstr>
      <vt:lpstr>게임 컨셉</vt:lpstr>
      <vt:lpstr>개발 범위</vt:lpstr>
      <vt:lpstr>개발상황</vt:lpstr>
      <vt:lpstr>GIT HUB 커밋 통계</vt:lpstr>
      <vt:lpstr>게임 실행영상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유진명</dc:creator>
  <cp:lastModifiedBy>유진명</cp:lastModifiedBy>
  <cp:revision>12</cp:revision>
  <dcterms:created xsi:type="dcterms:W3CDTF">2017-11-22T12:40:41Z</dcterms:created>
  <dcterms:modified xsi:type="dcterms:W3CDTF">2017-11-26T16:00:31Z</dcterms:modified>
</cp:coreProperties>
</file>