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07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5" r:id="rId17"/>
    <p:sldId id="516" r:id="rId18"/>
    <p:sldId id="514" r:id="rId19"/>
    <p:sldId id="28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orient="horz" pos="817">
          <p15:clr>
            <a:srgbClr val="A4A3A4"/>
          </p15:clr>
        </p15:guide>
        <p15:guide id="3" pos="2878">
          <p15:clr>
            <a:srgbClr val="A4A3A4"/>
          </p15:clr>
        </p15:guide>
        <p15:guide id="4" pos="-10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275" autoAdjust="0"/>
  </p:normalViewPr>
  <p:slideViewPr>
    <p:cSldViewPr snapToObjects="1">
      <p:cViewPr varScale="1">
        <p:scale>
          <a:sx n="100" d="100"/>
          <a:sy n="100" d="100"/>
        </p:scale>
        <p:origin x="1740" y="90"/>
      </p:cViewPr>
      <p:guideLst>
        <p:guide orient="horz" pos="2157"/>
        <p:guide orient="horz" pos="817"/>
        <p:guide pos="2878"/>
        <p:guide pos="-10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054" y="-78"/>
      </p:cViewPr>
      <p:guideLst>
        <p:guide orient="horz" pos="2878"/>
        <p:guide pos="2157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5004C-FB86-4492-A384-2E0811FB5CC1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ED761-6C19-470B-8ED3-134349057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9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46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86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9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89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299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65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1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0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39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1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6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4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30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5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82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8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bject 3"/>
          <p:cNvSpPr/>
          <p:nvPr userDrawn="1"/>
        </p:nvSpPr>
        <p:spPr>
          <a:xfrm>
            <a:off x="0" y="0"/>
            <a:ext cx="1763648" cy="177279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8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963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953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300" b="1">
                <a:solidFill>
                  <a:schemeClr val="tx2">
                    <a:lumMod val="80000"/>
                    <a:lumOff val="2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 dirty="0"/>
              <a:t>마스터 부제목 스타일 편집</a:t>
            </a:r>
          </a:p>
        </p:txBody>
      </p:sp>
      <p:sp>
        <p:nvSpPr>
          <p:cNvPr id="12" name="object 3"/>
          <p:cNvSpPr/>
          <p:nvPr userDrawn="1"/>
        </p:nvSpPr>
        <p:spPr>
          <a:xfrm>
            <a:off x="0" y="0"/>
            <a:ext cx="1763648" cy="177279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 smtClean="0"/>
              <a:pPr lvl="0">
                <a:defRPr lang="ko-KR" altLang="en-US"/>
              </a:pPr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object 3"/>
          <p:cNvSpPr/>
          <p:nvPr userDrawn="1"/>
        </p:nvSpPr>
        <p:spPr>
          <a:xfrm>
            <a:off x="-4452" y="0"/>
            <a:ext cx="1080000" cy="1080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4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 smtClean="0"/>
              <a:pPr lvl="0">
                <a:defRPr lang="ko-KR" altLang="en-US"/>
              </a:pPr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7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660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97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 smtClean="0"/>
              <a:pPr lvl="0">
                <a:defRPr lang="ko-KR" altLang="en-US"/>
              </a:pPr>
              <a:t>2019-01-07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7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 smtClean="0"/>
              <a:pPr lvl="0">
                <a:defRPr lang="ko-KR" altLang="en-US"/>
              </a:pPr>
              <a:t>2019-01-07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477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200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F084-8E64-438C-9D72-9E747710B46F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4"/>
          <a:stretch>
            <a:fillRect/>
          </a:stretch>
        </p:blipFill>
        <p:spPr>
          <a:xfrm>
            <a:off x="1708356" y="6054154"/>
            <a:ext cx="5727288" cy="3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8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6000"/>
              </a:spcBef>
              <a:spcAft>
                <a:spcPct val="6000"/>
              </a:spcAft>
              <a:defRPr lang="ko-KR" altLang="en-US"/>
            </a:pPr>
            <a:r>
              <a:rPr lang="en-US" altLang="ko-KR" b="0" u="sng" dirty="0" smtClean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Atmega328p with DHT22sensor</a:t>
            </a:r>
            <a:endParaRPr lang="en-US" altLang="ko-KR" b="0" u="sng" dirty="0">
              <a:solidFill>
                <a:srgbClr val="0070C0"/>
              </a:solidFill>
              <a:latin typeface="Impact" panose="020B0806030902050204" pitchFamily="34" charset="0"/>
              <a:ea typeface="HY헤드라인M" pitchFamily="18" charset="-127"/>
              <a:cs typeface="함초롬돋움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4581160"/>
            <a:ext cx="3611967" cy="720100"/>
          </a:xfrm>
        </p:spPr>
        <p:txBody>
          <a:bodyPr>
            <a:normAutofit fontScale="92500" lnSpcReduction="20000"/>
          </a:bodyPr>
          <a:lstStyle/>
          <a:p>
            <a:pPr algn="r">
              <a:defRPr lang="ko-KR" altLang="en-US"/>
            </a:pPr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Jiyeon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You(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유지연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r">
              <a:defRPr lang="ko-KR" altLang="en-US"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youjiyeon4@gmail.com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r">
              <a:defRPr lang="ko-KR" altLang="en-US"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Code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6513" y="1790422"/>
            <a:ext cx="7921099" cy="42473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while ((PINC &amp; 0x01) == 0) </a:t>
            </a:r>
            <a:r>
              <a:rPr lang="en-US" altLang="ko-KR" dirty="0" smtClean="0"/>
              <a:t>{ </a:t>
            </a:r>
            <a:endParaRPr lang="en-US" altLang="ko-KR" dirty="0"/>
          </a:p>
          <a:p>
            <a:r>
              <a:rPr lang="en-US" altLang="ko-KR" dirty="0"/>
              <a:t>		  	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_</a:t>
            </a:r>
            <a:r>
              <a:rPr lang="en-US" altLang="ko-KR" dirty="0" err="1"/>
              <a:t>delay_us</a:t>
            </a:r>
            <a:r>
              <a:rPr lang="en-US" altLang="ko-KR" dirty="0"/>
              <a:t>(16); </a:t>
            </a:r>
          </a:p>
          <a:p>
            <a:r>
              <a:rPr lang="en-US" altLang="ko-KR" dirty="0"/>
              <a:t>			</a:t>
            </a:r>
          </a:p>
          <a:p>
            <a:r>
              <a:rPr lang="en-US" altLang="ko-KR" dirty="0" smtClean="0"/>
              <a:t>if</a:t>
            </a:r>
            <a:r>
              <a:rPr lang="en-US" altLang="ko-KR" dirty="0"/>
              <a:t>((PINC &amp; 0x01) == 1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 smtClean="0"/>
              <a:t>  data[j </a:t>
            </a:r>
            <a:r>
              <a:rPr lang="en-US" altLang="ko-KR" dirty="0"/>
              <a:t>/ 8] &lt;&lt;= 1; </a:t>
            </a:r>
          </a:p>
          <a:p>
            <a:r>
              <a:rPr lang="en-US" altLang="ko-KR" dirty="0" smtClean="0"/>
              <a:t>  data[j </a:t>
            </a:r>
            <a:r>
              <a:rPr lang="en-US" altLang="ko-KR" dirty="0"/>
              <a:t>/ 8] |= 1;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; 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e</a:t>
            </a:r>
            <a:r>
              <a:rPr lang="en-US" altLang="ko-KR" dirty="0" smtClean="0"/>
              <a:t>lse{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data[j </a:t>
            </a:r>
            <a:r>
              <a:rPr lang="en-US" altLang="ko-KR" dirty="0"/>
              <a:t>/ 8] &lt;&lt;= 1;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j</a:t>
            </a:r>
            <a:r>
              <a:rPr lang="en-US" altLang="ko-KR" dirty="0" err="1"/>
              <a:t>++</a:t>
            </a:r>
            <a:r>
              <a:rPr lang="en-US" altLang="ko-KR" dirty="0"/>
              <a:t>; 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}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		  	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707880" y="1844780"/>
            <a:ext cx="3024420" cy="2448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78933" y="1872095"/>
            <a:ext cx="2664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 받는 과정에선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지속시간이 중요하므로</a:t>
            </a:r>
            <a:endParaRPr lang="en-US" altLang="ko-KR" dirty="0" smtClean="0"/>
          </a:p>
          <a:p>
            <a:r>
              <a:rPr lang="en-US" altLang="ko-KR" dirty="0" smtClean="0"/>
              <a:t>High</a:t>
            </a:r>
            <a:r>
              <a:rPr lang="ko-KR" altLang="en-US" dirty="0" smtClean="0"/>
              <a:t>가 된 순간부터 </a:t>
            </a:r>
            <a:endParaRPr lang="en-US" altLang="ko-KR" dirty="0" smtClean="0"/>
          </a:p>
          <a:p>
            <a:r>
              <a:rPr lang="en-US" altLang="ko-KR" dirty="0" smtClean="0"/>
              <a:t>16us</a:t>
            </a:r>
            <a:r>
              <a:rPr lang="ko-KR" altLang="en-US" dirty="0" smtClean="0"/>
              <a:t>가 지나고 </a:t>
            </a:r>
            <a:endParaRPr lang="en-US" altLang="ko-KR" dirty="0"/>
          </a:p>
          <a:p>
            <a:r>
              <a:rPr lang="ko-KR" altLang="en-US" dirty="0" smtClean="0"/>
              <a:t>아직까지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유지하고 있으면 </a:t>
            </a:r>
            <a:r>
              <a:rPr lang="en-US" altLang="ko-KR" dirty="0" smtClean="0"/>
              <a:t>‘1’</a:t>
            </a:r>
          </a:p>
          <a:p>
            <a:r>
              <a:rPr lang="en-US" altLang="ko-KR" dirty="0" smtClean="0"/>
              <a:t>Low</a:t>
            </a:r>
            <a:r>
              <a:rPr lang="ko-KR" altLang="en-US" dirty="0" smtClean="0"/>
              <a:t>면 </a:t>
            </a:r>
            <a:r>
              <a:rPr lang="en-US" altLang="ko-KR" dirty="0" smtClean="0"/>
              <a:t>‘0’</a:t>
            </a:r>
            <a:r>
              <a:rPr lang="ko-KR" altLang="en-US" dirty="0" smtClean="0"/>
              <a:t>을 넣는다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05233" y="1844781"/>
            <a:ext cx="1937493" cy="2448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7389" y="1872096"/>
            <a:ext cx="1905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16us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처음엔 정의된</a:t>
            </a:r>
            <a:r>
              <a:rPr lang="en-US" altLang="ko-KR" dirty="0" smtClean="0"/>
              <a:t>30us</a:t>
            </a:r>
            <a:r>
              <a:rPr lang="ko-KR" altLang="en-US" dirty="0" smtClean="0"/>
              <a:t>를 넣었지만</a:t>
            </a:r>
            <a:endParaRPr lang="en-US" altLang="ko-KR" dirty="0" smtClean="0"/>
          </a:p>
          <a:p>
            <a:r>
              <a:rPr lang="ko-KR" altLang="en-US" dirty="0" smtClean="0"/>
              <a:t>함수의 다른 코드들이 돌아가는 시간을 고려하여 </a:t>
            </a:r>
            <a:r>
              <a:rPr lang="en-US" altLang="ko-KR" dirty="0" smtClean="0"/>
              <a:t>16us</a:t>
            </a:r>
            <a:r>
              <a:rPr lang="ko-KR" altLang="en-US" dirty="0" smtClean="0"/>
              <a:t>를 넣었습니다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6355710" y="2834744"/>
            <a:ext cx="573155" cy="38302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>
            <a:off x="2482787" y="3586366"/>
            <a:ext cx="1189087" cy="11881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731000" y="4494978"/>
            <a:ext cx="5011726" cy="151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07880" y="4528834"/>
            <a:ext cx="4808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Size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배열을</a:t>
            </a:r>
            <a:endParaRPr lang="en-US" altLang="ko-KR" dirty="0" smtClean="0"/>
          </a:p>
          <a:p>
            <a:r>
              <a:rPr lang="en-US" altLang="ko-KR" dirty="0" smtClean="0"/>
              <a:t>8</a:t>
            </a:r>
            <a:r>
              <a:rPr lang="ko-KR" altLang="en-US" dirty="0" smtClean="0"/>
              <a:t>로 나누고 </a:t>
            </a:r>
            <a:r>
              <a:rPr lang="en-US" altLang="ko-KR" dirty="0" smtClean="0"/>
              <a:t>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번까지 올라가므로 </a:t>
            </a:r>
            <a:endParaRPr lang="en-US" altLang="ko-KR" dirty="0" smtClean="0"/>
          </a:p>
          <a:p>
            <a:r>
              <a:rPr lang="en-US" altLang="ko-KR" dirty="0" smtClean="0"/>
              <a:t>Data[0]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0000 0000</a:t>
            </a:r>
            <a:r>
              <a:rPr lang="ko-KR" altLang="en-US" dirty="0" smtClean="0"/>
              <a:t>의 값을 가지게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</a:t>
            </a:r>
            <a:r>
              <a:rPr lang="en-US" altLang="ko-KR" dirty="0" smtClean="0"/>
              <a:t>shift</a:t>
            </a:r>
            <a:r>
              <a:rPr lang="ko-KR" altLang="en-US" dirty="0" smtClean="0"/>
              <a:t>를 하고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넣으면 </a:t>
            </a:r>
            <a:r>
              <a:rPr lang="en-US" altLang="ko-KR" dirty="0" smtClean="0"/>
              <a:t>‘1’</a:t>
            </a:r>
            <a:r>
              <a:rPr lang="ko-KR" altLang="en-US" dirty="0" smtClean="0"/>
              <a:t>이 들어가고</a:t>
            </a:r>
            <a:endParaRPr lang="en-US" altLang="ko-KR" dirty="0" smtClean="0"/>
          </a:p>
          <a:p>
            <a:r>
              <a:rPr lang="en-US" altLang="ko-KR" dirty="0" smtClean="0"/>
              <a:t>Shift</a:t>
            </a:r>
            <a:r>
              <a:rPr lang="ko-KR" altLang="en-US" dirty="0" smtClean="0"/>
              <a:t>만 하면 </a:t>
            </a:r>
            <a:r>
              <a:rPr lang="en-US" altLang="ko-KR" dirty="0" smtClean="0"/>
              <a:t>‘0’</a:t>
            </a:r>
            <a:r>
              <a:rPr lang="ko-KR" altLang="en-US" dirty="0" smtClean="0"/>
              <a:t>이 들어간다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5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Trial and Error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450" y="1966808"/>
            <a:ext cx="6734399" cy="36933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Avrstudio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Printf</a:t>
            </a:r>
            <a:r>
              <a:rPr lang="ko-KR" altLang="en-US" dirty="0" smtClean="0"/>
              <a:t>를 할 때 </a:t>
            </a:r>
            <a:r>
              <a:rPr lang="en-US" altLang="ko-KR" dirty="0" smtClean="0"/>
              <a:t>%f </a:t>
            </a:r>
            <a:r>
              <a:rPr lang="ko-KR" altLang="en-US" dirty="0" smtClean="0"/>
              <a:t>출력이 되지 않아</a:t>
            </a:r>
            <a:endParaRPr lang="en-US" altLang="ko-KR" dirty="0"/>
          </a:p>
          <a:p>
            <a:r>
              <a:rPr lang="en-US" altLang="ko-KR" dirty="0" smtClean="0"/>
              <a:t>float </a:t>
            </a:r>
            <a:r>
              <a:rPr lang="en-US" altLang="ko-KR" dirty="0"/>
              <a:t>humid = 3.5;</a:t>
            </a:r>
          </a:p>
          <a:p>
            <a:r>
              <a:rPr lang="en-US" altLang="ko-KR" dirty="0" smtClean="0"/>
              <a:t>float </a:t>
            </a:r>
            <a:r>
              <a:rPr lang="en-US" altLang="ko-KR" dirty="0"/>
              <a:t>Humid = ((humid - (</a:t>
            </a:r>
            <a:r>
              <a:rPr lang="en-US" altLang="ko-KR" dirty="0" err="1"/>
              <a:t>int</a:t>
            </a:r>
            <a:r>
              <a:rPr lang="en-US" altLang="ko-KR" dirty="0"/>
              <a:t>)humid)*100);</a:t>
            </a:r>
          </a:p>
          <a:p>
            <a:r>
              <a:rPr lang="en-US" altLang="ko-KR" dirty="0" err="1" smtClean="0"/>
              <a:t>Printf</a:t>
            </a:r>
            <a:r>
              <a:rPr lang="en-US" altLang="ko-KR" dirty="0"/>
              <a:t>("%d . %d  \n",(</a:t>
            </a:r>
            <a:r>
              <a:rPr lang="en-US" altLang="ko-KR" dirty="0" err="1"/>
              <a:t>int</a:t>
            </a:r>
            <a:r>
              <a:rPr lang="en-US" altLang="ko-KR" dirty="0"/>
              <a:t>)humid,(</a:t>
            </a:r>
            <a:r>
              <a:rPr lang="en-US" altLang="ko-KR" dirty="0" err="1"/>
              <a:t>int</a:t>
            </a:r>
            <a:r>
              <a:rPr lang="en-US" altLang="ko-KR" dirty="0"/>
              <a:t>)Humid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소수점으로 출력하는 방법을 찾았습니다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그렇지만 </a:t>
            </a:r>
            <a:r>
              <a:rPr lang="ko-KR" altLang="en-US" dirty="0" err="1" smtClean="0"/>
              <a:t>센서값을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비트로 읽어 앞자리 정수 두개는 정수</a:t>
            </a:r>
            <a:endParaRPr lang="en-US" altLang="ko-KR" dirty="0" smtClean="0"/>
          </a:p>
          <a:p>
            <a:r>
              <a:rPr lang="ko-KR" altLang="en-US" dirty="0" smtClean="0"/>
              <a:t>뒷자리 두개는 소수이므로 </a:t>
            </a:r>
            <a:r>
              <a:rPr lang="en-US" altLang="ko-KR" dirty="0" smtClean="0"/>
              <a:t>%f</a:t>
            </a:r>
            <a:r>
              <a:rPr lang="ko-KR" altLang="en-US" dirty="0" smtClean="0"/>
              <a:t>에 대한 걱정은 하지 않아도 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	  	 </a:t>
            </a:r>
          </a:p>
        </p:txBody>
      </p:sp>
    </p:spTree>
    <p:extLst>
      <p:ext uri="{BB962C8B-B14F-4D97-AF65-F5344CB8AC3E}">
        <p14:creationId xmlns:p14="http://schemas.microsoft.com/office/powerpoint/2010/main" val="39150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Implementation Process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0" y="1727498"/>
            <a:ext cx="5546910" cy="436887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12953" y="1727498"/>
            <a:ext cx="1944270" cy="60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68481" y="1844780"/>
            <a:ext cx="16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평상시 작동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8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Implementation Process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12953" y="1727498"/>
            <a:ext cx="1944270" cy="60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44261" y="1844780"/>
            <a:ext cx="174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DHT22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6" y="1724670"/>
            <a:ext cx="5535091" cy="43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Implementation Process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33172" y="1722752"/>
            <a:ext cx="2075577" cy="61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65723" y="1710370"/>
            <a:ext cx="174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연결한 후 불안정한 반응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4" y="1722752"/>
            <a:ext cx="5400837" cy="42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Unsloved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Part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94859" y="1741591"/>
            <a:ext cx="2723668" cy="3415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15466" y="2015505"/>
            <a:ext cx="2435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Humidity</a:t>
            </a:r>
            <a:r>
              <a:rPr lang="ko-KR" altLang="en-US" dirty="0" smtClean="0"/>
              <a:t>값만 </a:t>
            </a:r>
            <a:endParaRPr lang="en-US" altLang="ko-KR" dirty="0" smtClean="0"/>
          </a:p>
          <a:p>
            <a:r>
              <a:rPr lang="ko-KR" altLang="en-US" dirty="0" smtClean="0"/>
              <a:t>출력된다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세번째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비트부터 </a:t>
            </a:r>
            <a:endParaRPr lang="en-US" altLang="ko-KR" dirty="0" smtClean="0"/>
          </a:p>
          <a:p>
            <a:r>
              <a:rPr lang="ko-KR" altLang="en-US" dirty="0" smtClean="0"/>
              <a:t>입력 값이 </a:t>
            </a:r>
            <a:endParaRPr lang="en-US" altLang="ko-KR" dirty="0" smtClean="0"/>
          </a:p>
          <a:p>
            <a:r>
              <a:rPr lang="ko-KR" altLang="en-US" dirty="0" smtClean="0"/>
              <a:t>출력 되지 않았습니다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원인</a:t>
            </a:r>
            <a:r>
              <a:rPr lang="en-US" altLang="ko-KR" dirty="0" smtClean="0"/>
              <a:t>:j</a:t>
            </a:r>
            <a:r>
              <a:rPr lang="ko-KR" altLang="en-US" dirty="0" smtClean="0"/>
              <a:t>가</a:t>
            </a:r>
            <a:r>
              <a:rPr lang="en-US" altLang="ko-KR" dirty="0" smtClean="0"/>
              <a:t>40</a:t>
            </a:r>
            <a:r>
              <a:rPr lang="ko-KR" altLang="en-US" dirty="0" smtClean="0"/>
              <a:t>까지 </a:t>
            </a:r>
            <a:endParaRPr lang="en-US" altLang="ko-KR" dirty="0" smtClean="0"/>
          </a:p>
          <a:p>
            <a:r>
              <a:rPr lang="en-US" altLang="ko-KR" dirty="0" smtClean="0"/>
              <a:t>++</a:t>
            </a:r>
            <a:r>
              <a:rPr lang="ko-KR" altLang="en-US" dirty="0" smtClean="0"/>
              <a:t>되지 않음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또한 </a:t>
            </a:r>
            <a:endParaRPr lang="en-US" altLang="ko-KR" dirty="0" smtClean="0"/>
          </a:p>
          <a:p>
            <a:r>
              <a:rPr lang="ko-KR" altLang="en-US" dirty="0" smtClean="0"/>
              <a:t>마지막 </a:t>
            </a:r>
            <a:r>
              <a:rPr lang="en-US" altLang="ko-KR" dirty="0" smtClean="0"/>
              <a:t>Parity bit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en-US" altLang="ko-KR" dirty="0" smtClean="0"/>
              <a:t>‘0’</a:t>
            </a:r>
            <a:r>
              <a:rPr lang="ko-KR" altLang="en-US" dirty="0" smtClean="0"/>
              <a:t>이므로 오류다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3" y="1738289"/>
            <a:ext cx="5287647" cy="427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Unsloved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Part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94859" y="1741591"/>
            <a:ext cx="2723668" cy="2263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15466" y="2015505"/>
            <a:ext cx="2435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까지 </a:t>
            </a:r>
            <a:endParaRPr lang="en-US" altLang="ko-KR" dirty="0" smtClean="0"/>
          </a:p>
          <a:p>
            <a:r>
              <a:rPr lang="ko-KR" altLang="en-US" dirty="0" smtClean="0"/>
              <a:t>넣어주니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값이</a:t>
            </a:r>
            <a:endParaRPr lang="en-US" altLang="ko-KR" dirty="0" smtClean="0"/>
          </a:p>
          <a:p>
            <a:r>
              <a:rPr lang="ko-KR" altLang="en-US" dirty="0" smtClean="0"/>
              <a:t>출력되지만</a:t>
            </a:r>
            <a:endParaRPr lang="en-US" altLang="ko-KR" dirty="0" smtClean="0"/>
          </a:p>
          <a:p>
            <a:r>
              <a:rPr lang="ko-KR" altLang="en-US" dirty="0" smtClean="0"/>
              <a:t>값이 불안정하고</a:t>
            </a:r>
            <a:endParaRPr lang="en-US" altLang="ko-KR" dirty="0" smtClean="0"/>
          </a:p>
          <a:p>
            <a:r>
              <a:rPr lang="en-US" altLang="ko-KR" dirty="0"/>
              <a:t>Parity bit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en-US" altLang="ko-KR" dirty="0"/>
              <a:t>‘0’</a:t>
            </a:r>
            <a:r>
              <a:rPr lang="ko-KR" altLang="en-US" dirty="0"/>
              <a:t>이므로 오류다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4" y="1713381"/>
            <a:ext cx="4995717" cy="3958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35" y="1713381"/>
            <a:ext cx="4249685" cy="395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Unsloved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Part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94859" y="1741591"/>
            <a:ext cx="2723668" cy="2479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15466" y="2015505"/>
            <a:ext cx="2435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일 때마다</a:t>
            </a:r>
            <a:endParaRPr lang="en-US" altLang="ko-KR" dirty="0" smtClean="0"/>
          </a:p>
          <a:p>
            <a:r>
              <a:rPr lang="en-US" altLang="ko-KR" dirty="0" smtClean="0"/>
              <a:t>++</a:t>
            </a:r>
            <a:r>
              <a:rPr lang="ko-KR" altLang="en-US" dirty="0" smtClean="0"/>
              <a:t>하도록 코딩했지만</a:t>
            </a:r>
            <a:endParaRPr lang="en-US" altLang="ko-KR" dirty="0" smtClean="0"/>
          </a:p>
          <a:p>
            <a:r>
              <a:rPr lang="en-US" altLang="ko-KR" dirty="0" smtClean="0"/>
              <a:t>J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16-17</a:t>
            </a:r>
            <a:r>
              <a:rPr lang="ko-KR" altLang="en-US" dirty="0" smtClean="0"/>
              <a:t>정도로</a:t>
            </a:r>
            <a:endParaRPr lang="en-US" altLang="ko-KR" dirty="0" smtClean="0"/>
          </a:p>
          <a:p>
            <a:r>
              <a:rPr lang="ko-KR" altLang="en-US" dirty="0" smtClean="0"/>
              <a:t>나오는 것을 보아</a:t>
            </a:r>
            <a:endParaRPr lang="en-US" altLang="ko-KR" dirty="0" smtClean="0"/>
          </a:p>
          <a:p>
            <a:r>
              <a:rPr lang="en-US" altLang="ko-KR" dirty="0" smtClean="0"/>
              <a:t>High</a:t>
            </a:r>
            <a:r>
              <a:rPr lang="ko-KR" altLang="en-US" dirty="0" smtClean="0"/>
              <a:t>일 때 체크를 </a:t>
            </a:r>
            <a:endParaRPr lang="en-US" altLang="ko-KR" dirty="0" smtClean="0"/>
          </a:p>
          <a:p>
            <a:r>
              <a:rPr lang="ko-KR" altLang="en-US" dirty="0" smtClean="0"/>
              <a:t>못하여 그런 것으로</a:t>
            </a:r>
            <a:endParaRPr lang="en-US" altLang="ko-KR" dirty="0" smtClean="0"/>
          </a:p>
          <a:p>
            <a:r>
              <a:rPr lang="ko-KR" altLang="en-US" dirty="0" smtClean="0"/>
              <a:t>추정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1" y="1741592"/>
            <a:ext cx="5484230" cy="429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Unsloved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Part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89186" y="1741591"/>
            <a:ext cx="3006327" cy="319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20775" y="1987847"/>
            <a:ext cx="2736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라즈베리파이</a:t>
            </a:r>
            <a:r>
              <a:rPr lang="en-US" altLang="ko-KR" dirty="0" smtClean="0"/>
              <a:t>(dht22)</a:t>
            </a:r>
          </a:p>
          <a:p>
            <a:r>
              <a:rPr lang="ko-KR" altLang="en-US" dirty="0" smtClean="0"/>
              <a:t>라이브러리를 참고하여</a:t>
            </a:r>
            <a:endParaRPr lang="en-US" altLang="ko-KR" dirty="0" smtClean="0"/>
          </a:p>
          <a:p>
            <a:r>
              <a:rPr lang="ko-KR" altLang="en-US" dirty="0" smtClean="0"/>
              <a:t>코딩하였을 때 </a:t>
            </a:r>
            <a:r>
              <a:rPr lang="ko-KR" altLang="en-US" dirty="0" err="1" smtClean="0"/>
              <a:t>센서값이</a:t>
            </a:r>
            <a:r>
              <a:rPr lang="ko-KR" altLang="en-US" dirty="0" smtClean="0"/>
              <a:t> 입력이 전혀 되지않아</a:t>
            </a:r>
            <a:endParaRPr lang="en-US" altLang="ko-KR" dirty="0" smtClean="0"/>
          </a:p>
          <a:p>
            <a:r>
              <a:rPr lang="ko-KR" altLang="en-US" dirty="0" smtClean="0"/>
              <a:t>코드를 바꿨습니다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_</a:t>
            </a:r>
            <a:r>
              <a:rPr lang="en-US" altLang="ko-KR" dirty="0" err="1" smtClean="0"/>
              <a:t>delay_us</a:t>
            </a:r>
            <a:r>
              <a:rPr lang="ko-KR" altLang="en-US" dirty="0" smtClean="0"/>
              <a:t>의 시간이 </a:t>
            </a:r>
            <a:endParaRPr lang="en-US" altLang="ko-KR" dirty="0" smtClean="0"/>
          </a:p>
          <a:p>
            <a:r>
              <a:rPr lang="ko-KR" altLang="en-US" dirty="0" smtClean="0"/>
              <a:t>중요한데 정확한 </a:t>
            </a:r>
            <a:endParaRPr lang="en-US" altLang="ko-KR" dirty="0" smtClean="0"/>
          </a:p>
          <a:p>
            <a:r>
              <a:rPr lang="en-US" altLang="ko-KR" dirty="0" smtClean="0"/>
              <a:t>Delay</a:t>
            </a:r>
            <a:r>
              <a:rPr lang="ko-KR" altLang="en-US" dirty="0" smtClean="0"/>
              <a:t>값 측정이 </a:t>
            </a:r>
            <a:r>
              <a:rPr lang="ko-KR" altLang="en-US" dirty="0" err="1" smtClean="0"/>
              <a:t>안되서</a:t>
            </a:r>
            <a:endParaRPr lang="en-US" altLang="ko-KR" dirty="0" smtClean="0"/>
          </a:p>
          <a:p>
            <a:r>
              <a:rPr lang="ko-KR" altLang="en-US" dirty="0" smtClean="0"/>
              <a:t>그런 것으로 추정된다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52" y="1741591"/>
            <a:ext cx="4662558" cy="42473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while </a:t>
            </a:r>
            <a:r>
              <a:rPr lang="en-US" altLang="ko-KR" dirty="0"/>
              <a:t>((PINC &amp; 0x01) == </a:t>
            </a:r>
            <a:r>
              <a:rPr lang="en-US" altLang="ko-KR" dirty="0" err="1" smtClean="0"/>
              <a:t>laststate</a:t>
            </a:r>
            <a:r>
              <a:rPr lang="en-US" altLang="ko-KR" dirty="0"/>
              <a:t>)</a:t>
            </a:r>
            <a:r>
              <a:rPr lang="en-US" altLang="ko-KR" dirty="0" smtClean="0"/>
              <a:t>{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_</a:t>
            </a:r>
            <a:r>
              <a:rPr lang="en-US" altLang="ko-KR" dirty="0" err="1" smtClean="0"/>
              <a:t>delay_us</a:t>
            </a:r>
            <a:r>
              <a:rPr lang="en-US" altLang="ko-KR" dirty="0"/>
              <a:t>( 1 ); </a:t>
            </a:r>
          </a:p>
          <a:p>
            <a:r>
              <a:rPr lang="en-US" altLang="ko-KR" dirty="0" smtClean="0"/>
              <a:t>   counter</a:t>
            </a:r>
            <a:r>
              <a:rPr lang="en-US" altLang="ko-KR" dirty="0"/>
              <a:t>++;</a:t>
            </a:r>
          </a:p>
          <a:p>
            <a:r>
              <a:rPr lang="en-US" altLang="ko-KR" dirty="0" smtClean="0"/>
              <a:t>    if(counter </a:t>
            </a:r>
            <a:r>
              <a:rPr lang="en-US" altLang="ko-KR" dirty="0"/>
              <a:t>== 255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break;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}</a:t>
            </a:r>
            <a:endParaRPr lang="en-US" altLang="ko-KR" dirty="0"/>
          </a:p>
          <a:p>
            <a:r>
              <a:rPr lang="en-US" altLang="ko-KR" dirty="0" smtClean="0"/>
              <a:t>                                            }  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r>
              <a:rPr lang="en-US" altLang="ko-KR" dirty="0" err="1"/>
              <a:t>laststate</a:t>
            </a:r>
            <a:r>
              <a:rPr lang="en-US" altLang="ko-KR" dirty="0"/>
              <a:t> = (PINC &amp; 0x01);</a:t>
            </a:r>
          </a:p>
          <a:p>
            <a:r>
              <a:rPr lang="en-US" altLang="ko-KR" dirty="0" smtClean="0"/>
              <a:t>   </a:t>
            </a:r>
            <a:r>
              <a:rPr lang="en-US" altLang="ko-KR" dirty="0"/>
              <a:t>if(counter == 255</a:t>
            </a:r>
            <a:r>
              <a:rPr lang="en-US" altLang="ko-KR" dirty="0" smtClean="0"/>
              <a:t>){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break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 }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	  	 </a:t>
            </a:r>
          </a:p>
        </p:txBody>
      </p:sp>
    </p:spTree>
    <p:extLst>
      <p:ext uri="{BB962C8B-B14F-4D97-AF65-F5344CB8AC3E}">
        <p14:creationId xmlns:p14="http://schemas.microsoft.com/office/powerpoint/2010/main" val="18862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25"/>
            <a:ext cx="7772400" cy="1470025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00000"/>
              </a:lnSpc>
              <a:spcBef>
                <a:spcPct val="6000"/>
              </a:spcBef>
              <a:spcAft>
                <a:spcPct val="6000"/>
              </a:spcAft>
              <a:defRPr lang="ko-KR" altLang="en-US"/>
            </a:pPr>
            <a:r>
              <a:rPr lang="ko-KR" altLang="en-US" b="0" u="sng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  <a:cs typeface="함초롬돋움"/>
              </a:rPr>
              <a:t>감사합니다</a:t>
            </a:r>
            <a:endParaRPr lang="en-US" altLang="ko-KR" b="0" u="sng">
              <a:solidFill>
                <a:srgbClr val="0070C0"/>
              </a:solidFill>
              <a:latin typeface="HY헤드라인M" pitchFamily="18" charset="-127"/>
              <a:ea typeface="HY헤드라인M" pitchFamily="18" charset="-127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866137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20" y="404580"/>
            <a:ext cx="5760800" cy="774953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380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6045" y="1556740"/>
            <a:ext cx="3960550" cy="369332"/>
          </a:xfrm>
        </p:spPr>
        <p:txBody>
          <a:bodyPr>
            <a:spAutoFit/>
          </a:bodyPr>
          <a:lstStyle/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smtClean="0">
                <a:latin typeface="+mj-lt"/>
                <a:ea typeface="함초롬돋움" pitchFamily="50" charset="-127"/>
                <a:cs typeface="함초롬돋움" pitchFamily="50" charset="-127"/>
              </a:rPr>
              <a:t>DHT22(AM2302)</a:t>
            </a:r>
            <a:endParaRPr lang="en-US" altLang="ko-KR" sz="1800" dirty="0">
              <a:latin typeface="+mj-lt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460" y="2695778"/>
            <a:ext cx="381653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u="sng" dirty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Atmega328p with DHT22sensor</a:t>
            </a:r>
            <a:endParaRPr lang="ko-KR" altLang="en-US" sz="3000" dirty="0">
              <a:solidFill>
                <a:srgbClr val="0070C0"/>
              </a:solidFill>
              <a:latin typeface="Impact" panose="020B0806030902050204" pitchFamily="34" charset="0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4788030" y="1556740"/>
            <a:ext cx="0" cy="4058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4896045" y="3068950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</a:t>
            </a: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smtClean="0"/>
              <a:t>Trial </a:t>
            </a:r>
            <a:r>
              <a:rPr lang="en-US" altLang="ko-KR" sz="1800" dirty="0"/>
              <a:t>and </a:t>
            </a:r>
            <a:r>
              <a:rPr lang="en-US" altLang="ko-KR" sz="1800" dirty="0" smtClean="0"/>
              <a:t>Error</a:t>
            </a:r>
            <a:endParaRPr lang="en-US" altLang="ko-KR" sz="18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896045" y="4077090"/>
            <a:ext cx="414842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6.</a:t>
            </a:r>
            <a:r>
              <a:rPr lang="en-US" altLang="ko-KR" sz="1800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Unsolved Part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896045" y="2060810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>
                <a:latin typeface="+mn-ea"/>
              </a:rPr>
              <a:t>Algorithm</a:t>
            </a:r>
            <a:endParaRPr lang="en-US" altLang="ko-KR" sz="1800" dirty="0">
              <a:latin typeface="+mn-ea"/>
              <a:cs typeface="함초롬돋움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88196" y="2564880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smtClean="0">
                <a:latin typeface="+mj-lt"/>
                <a:ea typeface="맑은 고딕" panose="020B0503020000020004" pitchFamily="50" charset="-127"/>
                <a:cs typeface="함초롬돋움" pitchFamily="50" charset="-127"/>
              </a:rPr>
              <a:t>Code</a:t>
            </a:r>
            <a:endParaRPr lang="en-US" altLang="ko-KR" sz="1800" dirty="0">
              <a:latin typeface="+mj-lt"/>
              <a:ea typeface="맑은 고딕" panose="020B0503020000020004" pitchFamily="50" charset="-127"/>
              <a:cs typeface="함초롬돋움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896045" y="3568538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5.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/>
              <a:t>Implementation process</a:t>
            </a:r>
            <a:endParaRPr lang="en-US" altLang="ko-KR" sz="18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Data Sheet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50" y="428784"/>
            <a:ext cx="3889853" cy="4025112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4516213" y="4465750"/>
            <a:ext cx="4499990" cy="580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52778" y="4518090"/>
            <a:ext cx="42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AOSONG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AM2302.datasheet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8" y="1927426"/>
            <a:ext cx="5796362" cy="2045452"/>
          </a:xfrm>
          <a:prstGeom prst="rect">
            <a:avLst/>
          </a:prstGeom>
        </p:spPr>
      </p:pic>
      <p:sp>
        <p:nvSpPr>
          <p:cNvPr id="19" name="모서리가 둥근 사각형 설명선 18"/>
          <p:cNvSpPr/>
          <p:nvPr/>
        </p:nvSpPr>
        <p:spPr>
          <a:xfrm rot="10800000">
            <a:off x="703093" y="3926834"/>
            <a:ext cx="1944270" cy="60149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03093" y="4042914"/>
            <a:ext cx="201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DHT22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핀설정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4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Data Sheet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9" y="2077059"/>
            <a:ext cx="8748580" cy="27698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89424" y="1301561"/>
            <a:ext cx="2232310" cy="50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89424" y="1358622"/>
            <a:ext cx="220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DHT22</a:t>
            </a:r>
            <a:r>
              <a:rPr lang="ko-KR" altLang="en-US" dirty="0" smtClean="0"/>
              <a:t>의 작동 과정</a:t>
            </a:r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 rot="10800000">
            <a:off x="107378" y="4221110"/>
            <a:ext cx="1224171" cy="6192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 rot="10800000">
            <a:off x="1475568" y="4252013"/>
            <a:ext cx="1656232" cy="6192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367" y="4215469"/>
            <a:ext cx="136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굵은 선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Host</a:t>
            </a:r>
            <a:r>
              <a:rPr lang="ko-KR" altLang="en-US" dirty="0" smtClean="0"/>
              <a:t> </a:t>
            </a:r>
            <a:r>
              <a:rPr lang="en-US" altLang="ko-KR" dirty="0" smtClean="0"/>
              <a:t>signal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5570" y="4252013"/>
            <a:ext cx="18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얇은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Sensor</a:t>
            </a:r>
            <a:r>
              <a:rPr lang="ko-KR" altLang="en-US" dirty="0" smtClean="0"/>
              <a:t> </a:t>
            </a:r>
            <a:r>
              <a:rPr lang="en-US" altLang="ko-KR" dirty="0" smtClean="0"/>
              <a:t>signal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3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Data Sheet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13990" y="1244828"/>
            <a:ext cx="2232310" cy="50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40039" y="1302826"/>
            <a:ext cx="220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DHT22</a:t>
            </a:r>
            <a:r>
              <a:rPr lang="ko-KR" altLang="en-US" dirty="0" smtClean="0"/>
              <a:t>의 작동 과정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" y="1829186"/>
            <a:ext cx="9144000" cy="19754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9" y="3765742"/>
            <a:ext cx="4041851" cy="2179223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 rot="5400000">
            <a:off x="4395093" y="4169904"/>
            <a:ext cx="1110553" cy="100814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355970" y="4332265"/>
            <a:ext cx="130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구간 당</a:t>
            </a:r>
            <a:endParaRPr lang="en-US" altLang="ko-KR" dirty="0" smtClean="0"/>
          </a:p>
          <a:p>
            <a:r>
              <a:rPr lang="ko-KR" altLang="en-US" dirty="0" smtClean="0"/>
              <a:t>시간 규격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6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Data Sheet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13990" y="1244828"/>
            <a:ext cx="2232310" cy="50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40039" y="1333112"/>
            <a:ext cx="220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Th1</a:t>
            </a:r>
            <a:r>
              <a:rPr lang="ko-KR" altLang="en-US" dirty="0" smtClean="0"/>
              <a:t>의 구분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6" y="2060810"/>
            <a:ext cx="7855368" cy="3274193"/>
          </a:xfrm>
          <a:prstGeom prst="rect">
            <a:avLst/>
          </a:prstGeom>
        </p:spPr>
      </p:pic>
      <p:cxnSp>
        <p:nvCxnSpPr>
          <p:cNvPr id="6" name="꺾인 연결선 5"/>
          <p:cNvCxnSpPr/>
          <p:nvPr/>
        </p:nvCxnSpPr>
        <p:spPr>
          <a:xfrm rot="5400000">
            <a:off x="3779048" y="1806847"/>
            <a:ext cx="865804" cy="720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5400000">
            <a:off x="6011358" y="1775296"/>
            <a:ext cx="865804" cy="720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72000" y="1085531"/>
            <a:ext cx="3801984" cy="88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28722" y="1065237"/>
            <a:ext cx="3888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Sensor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High </a:t>
            </a:r>
            <a:r>
              <a:rPr lang="ko-KR" altLang="en-US" dirty="0" smtClean="0"/>
              <a:t>지속 시간이 </a:t>
            </a:r>
            <a:r>
              <a:rPr lang="en-US" altLang="ko-KR" dirty="0" smtClean="0"/>
              <a:t>26us</a:t>
            </a:r>
            <a:r>
              <a:rPr lang="ko-KR" altLang="en-US" dirty="0" smtClean="0"/>
              <a:t>이하면 </a:t>
            </a:r>
            <a:r>
              <a:rPr lang="en-US" altLang="ko-KR" dirty="0" smtClean="0"/>
              <a:t>‘0’</a:t>
            </a:r>
          </a:p>
          <a:p>
            <a:r>
              <a:rPr lang="en-US" altLang="ko-KR" dirty="0" smtClean="0"/>
              <a:t>26us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70us</a:t>
            </a:r>
            <a:r>
              <a:rPr lang="ko-KR" altLang="en-US" dirty="0" smtClean="0"/>
              <a:t>이하면 </a:t>
            </a:r>
            <a:r>
              <a:rPr lang="en-US" altLang="ko-KR" dirty="0" smtClean="0"/>
              <a:t>‘1’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9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8" y="1739490"/>
            <a:ext cx="5419785" cy="4251323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Data Sheet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13990" y="1244828"/>
            <a:ext cx="2232310" cy="50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40039" y="1333112"/>
            <a:ext cx="220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비트 계산법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28843" y="1484729"/>
            <a:ext cx="3091747" cy="439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19241" y="1578649"/>
            <a:ext cx="30734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40</a:t>
            </a:r>
            <a:r>
              <a:rPr lang="ko-KR" altLang="en-US" dirty="0" smtClean="0"/>
              <a:t>비트를 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-8</a:t>
            </a:r>
            <a:r>
              <a:rPr lang="ko-KR" altLang="en-US" dirty="0" smtClean="0"/>
              <a:t>비트씩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개로 나눈다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첫번째</a:t>
            </a:r>
            <a:r>
              <a:rPr lang="en-US" altLang="ko-KR" dirty="0" smtClean="0"/>
              <a:t>,</a:t>
            </a:r>
            <a:r>
              <a:rPr lang="ko-KR" altLang="en-US" dirty="0" smtClean="0"/>
              <a:t>두번째의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비트는</a:t>
            </a:r>
            <a:endParaRPr lang="en-US" altLang="ko-KR" dirty="0" smtClean="0"/>
          </a:p>
          <a:p>
            <a:r>
              <a:rPr lang="en-US" altLang="ko-KR" dirty="0" smtClean="0"/>
              <a:t>Humidity</a:t>
            </a:r>
            <a:r>
              <a:rPr lang="ko-KR" altLang="en-US" dirty="0" smtClean="0"/>
              <a:t>를 나타낸다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세번째</a:t>
            </a:r>
            <a:r>
              <a:rPr lang="en-US" altLang="ko-KR" dirty="0" smtClean="0"/>
              <a:t>,</a:t>
            </a:r>
            <a:r>
              <a:rPr lang="ko-KR" altLang="en-US" dirty="0" smtClean="0"/>
              <a:t>네번째의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비트는 </a:t>
            </a:r>
            <a:endParaRPr lang="en-US" altLang="ko-KR" dirty="0" smtClean="0"/>
          </a:p>
          <a:p>
            <a:r>
              <a:rPr lang="en-US" altLang="ko-KR" dirty="0" smtClean="0"/>
              <a:t>Temp</a:t>
            </a:r>
            <a:r>
              <a:rPr lang="ko-KR" altLang="en-US" dirty="0" smtClean="0"/>
              <a:t>를 나타낸다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다섯번째</a:t>
            </a:r>
            <a:r>
              <a:rPr lang="ko-KR" altLang="en-US" dirty="0" smtClean="0"/>
              <a:t>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비트는 </a:t>
            </a:r>
            <a:endParaRPr lang="en-US" altLang="ko-KR" dirty="0" smtClean="0"/>
          </a:p>
          <a:p>
            <a:r>
              <a:rPr lang="ko-KR" altLang="en-US" dirty="0" smtClean="0"/>
              <a:t>자신을 뺀 모든 비트의 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모든 값의 합과 </a:t>
            </a:r>
            <a:r>
              <a:rPr lang="ko-KR" altLang="en-US" dirty="0" err="1" smtClean="0"/>
              <a:t>불일치시</a:t>
            </a:r>
            <a:r>
              <a:rPr lang="ko-KR" altLang="en-US" dirty="0" smtClean="0"/>
              <a:t> 오류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-8</a:t>
            </a:r>
            <a:r>
              <a:rPr lang="ko-KR" altLang="en-US" dirty="0" smtClean="0"/>
              <a:t>비트씩 나눠진 것을</a:t>
            </a:r>
            <a:endParaRPr lang="en-US" altLang="ko-KR" dirty="0" smtClean="0"/>
          </a:p>
          <a:p>
            <a:r>
              <a:rPr lang="en-US" altLang="ko-KR" dirty="0" smtClean="0"/>
              <a:t>16</a:t>
            </a:r>
            <a:r>
              <a:rPr lang="ko-KR" altLang="en-US" dirty="0" smtClean="0"/>
              <a:t>비트로 모아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</a:t>
            </a:r>
            <a:endParaRPr lang="en-US" altLang="ko-KR" dirty="0" smtClean="0"/>
          </a:p>
          <a:p>
            <a:r>
              <a:rPr lang="ko-KR" altLang="en-US" dirty="0" smtClean="0"/>
              <a:t>바꾼 뒤 앞자리 두개는 정수</a:t>
            </a:r>
            <a:endParaRPr lang="en-US" altLang="ko-KR" dirty="0" smtClean="0"/>
          </a:p>
          <a:p>
            <a:r>
              <a:rPr lang="ko-KR" altLang="en-US" dirty="0" smtClean="0"/>
              <a:t>뒷자리 두개는 소수점으로</a:t>
            </a:r>
            <a:endParaRPr lang="en-US" altLang="ko-KR" dirty="0" smtClean="0"/>
          </a:p>
          <a:p>
            <a:r>
              <a:rPr lang="ko-KR" altLang="en-US" dirty="0" smtClean="0"/>
              <a:t>표기한다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6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A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lgorithm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1399" y="1897492"/>
            <a:ext cx="187226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설명선 6"/>
          <p:cNvSpPr/>
          <p:nvPr/>
        </p:nvSpPr>
        <p:spPr>
          <a:xfrm>
            <a:off x="3155275" y="1118716"/>
            <a:ext cx="1725312" cy="100313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08617" y="1129419"/>
            <a:ext cx="18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 signal</a:t>
            </a:r>
            <a:r>
              <a:rPr lang="ko-KR" altLang="en-US" dirty="0" smtClean="0"/>
              <a:t>을 보내준다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아래쪽 화살표 설명선 12"/>
          <p:cNvSpPr/>
          <p:nvPr/>
        </p:nvSpPr>
        <p:spPr>
          <a:xfrm>
            <a:off x="3122539" y="2146134"/>
            <a:ext cx="1758048" cy="101147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08617" y="2167679"/>
            <a:ext cx="165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기다린다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아래쪽 화살표 설명선 14"/>
          <p:cNvSpPr/>
          <p:nvPr/>
        </p:nvSpPr>
        <p:spPr>
          <a:xfrm>
            <a:off x="3119196" y="3189169"/>
            <a:ext cx="1759720" cy="96101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67526" y="3317571"/>
            <a:ext cx="187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센서값을</a:t>
            </a:r>
            <a:r>
              <a:rPr lang="ko-KR" altLang="en-US" dirty="0" smtClean="0"/>
              <a:t>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아래쪽 화살표 설명선 16"/>
          <p:cNvSpPr/>
          <p:nvPr/>
        </p:nvSpPr>
        <p:spPr>
          <a:xfrm>
            <a:off x="3119685" y="4158399"/>
            <a:ext cx="1760902" cy="99492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78946" y="4181739"/>
            <a:ext cx="2664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Th0,Th1</a:t>
            </a:r>
            <a:r>
              <a:rPr lang="ko-KR" altLang="en-US" dirty="0"/>
              <a:t> </a:t>
            </a:r>
            <a:r>
              <a:rPr lang="ko-KR" altLang="en-US" dirty="0" smtClean="0"/>
              <a:t>구분을 </a:t>
            </a:r>
            <a:endParaRPr lang="en-US" altLang="ko-KR" dirty="0" smtClean="0"/>
          </a:p>
          <a:p>
            <a:r>
              <a:rPr lang="ko-KR" altLang="en-US" dirty="0" smtClean="0"/>
              <a:t>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119196" y="5150969"/>
            <a:ext cx="1761391" cy="81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36193" y="5229801"/>
            <a:ext cx="187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센서값</a:t>
            </a:r>
            <a:r>
              <a:rPr lang="ko-KR" altLang="en-US" dirty="0" smtClean="0"/>
              <a:t> 계산 후 출력</a:t>
            </a:r>
            <a:endParaRPr lang="ko-KR" altLang="en-US" dirty="0"/>
          </a:p>
        </p:txBody>
      </p:sp>
      <p:sp>
        <p:nvSpPr>
          <p:cNvPr id="25" name="막힌 원호 24"/>
          <p:cNvSpPr/>
          <p:nvPr/>
        </p:nvSpPr>
        <p:spPr>
          <a:xfrm rot="5400000">
            <a:off x="2810998" y="2494770"/>
            <a:ext cx="4746713" cy="2016010"/>
          </a:xfrm>
          <a:prstGeom prst="blockArc">
            <a:avLst>
              <a:gd name="adj1" fmla="val 10800000"/>
              <a:gd name="adj2" fmla="val 21491162"/>
              <a:gd name="adj3" fmla="val 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6268610" y="3250456"/>
            <a:ext cx="720100" cy="503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19272" y="3091209"/>
            <a:ext cx="1394974" cy="79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316996" y="3164098"/>
            <a:ext cx="119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DHT22</a:t>
            </a:r>
          </a:p>
          <a:p>
            <a:r>
              <a:rPr lang="ko-KR" altLang="en-US" dirty="0" smtClean="0"/>
              <a:t>함수 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0971" y="1897493"/>
            <a:ext cx="1633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문에서</a:t>
            </a:r>
            <a:endParaRPr lang="en-US" altLang="ko-KR" dirty="0" smtClean="0"/>
          </a:p>
          <a:p>
            <a:r>
              <a:rPr lang="en-US" altLang="ko-KR" dirty="0"/>
              <a:t>delay(1000)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초씩</a:t>
            </a:r>
          </a:p>
          <a:p>
            <a:r>
              <a:rPr lang="ko-KR" altLang="en-US" dirty="0" smtClean="0"/>
              <a:t>반복해준다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1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Code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DHT22(AM2302)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9441" y="1852590"/>
            <a:ext cx="7128989" cy="369331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//start signal</a:t>
            </a:r>
          </a:p>
          <a:p>
            <a:endParaRPr lang="en-US" altLang="ko-KR" dirty="0"/>
          </a:p>
          <a:p>
            <a:r>
              <a:rPr lang="en-US" altLang="ko-KR" dirty="0"/>
              <a:t>     DDRC = 0x01;//output set</a:t>
            </a:r>
          </a:p>
          <a:p>
            <a:r>
              <a:rPr lang="en-US" altLang="ko-KR" dirty="0"/>
              <a:t>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PORTC </a:t>
            </a:r>
            <a:r>
              <a:rPr lang="en-US" altLang="ko-KR" dirty="0"/>
              <a:t>= 0x00;//</a:t>
            </a:r>
            <a:r>
              <a:rPr lang="en-US" altLang="ko-KR" dirty="0" err="1"/>
              <a:t>Tbe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_</a:t>
            </a:r>
            <a:r>
              <a:rPr lang="en-US" altLang="ko-KR" dirty="0" err="1"/>
              <a:t>delay_ms</a:t>
            </a:r>
            <a:r>
              <a:rPr lang="en-US" altLang="ko-KR" dirty="0"/>
              <a:t>(20);//20ms</a:t>
            </a:r>
          </a:p>
          <a:p>
            <a:r>
              <a:rPr lang="en-US" altLang="ko-KR" dirty="0"/>
              <a:t>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PORTC </a:t>
            </a:r>
            <a:r>
              <a:rPr lang="en-US" altLang="ko-KR" dirty="0"/>
              <a:t>= 0x01; //</a:t>
            </a:r>
            <a:r>
              <a:rPr lang="en-US" altLang="ko-KR" dirty="0" err="1"/>
              <a:t>Tgo</a:t>
            </a:r>
            <a:endParaRPr lang="en-US" altLang="ko-KR" dirty="0"/>
          </a:p>
          <a:p>
            <a:r>
              <a:rPr lang="en-US" altLang="ko-KR" dirty="0" smtClean="0"/>
              <a:t>     _</a:t>
            </a:r>
            <a:r>
              <a:rPr lang="en-US" altLang="ko-KR" dirty="0" err="1"/>
              <a:t>delay_us</a:t>
            </a:r>
            <a:r>
              <a:rPr lang="en-US" altLang="ko-KR" dirty="0"/>
              <a:t>(40);//40us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 smtClean="0"/>
              <a:t>     DDRC </a:t>
            </a:r>
            <a:r>
              <a:rPr lang="en-US" altLang="ko-KR" dirty="0"/>
              <a:t>= 0x00;//input set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 smtClean="0"/>
              <a:t>     _</a:t>
            </a:r>
            <a:r>
              <a:rPr lang="en-US" altLang="ko-KR" dirty="0" err="1"/>
              <a:t>delay_us</a:t>
            </a:r>
            <a:r>
              <a:rPr lang="en-US" altLang="ko-KR" dirty="0"/>
              <a:t>(160);//response time(</a:t>
            </a:r>
            <a:r>
              <a:rPr lang="en-US" altLang="ko-KR" dirty="0" err="1"/>
              <a:t>Trel,Treh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04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13937</TotalTime>
  <Words>631</Words>
  <Application>Microsoft Office PowerPoint</Application>
  <PresentationFormat>화면 슬라이드 쇼(4:3)</PresentationFormat>
  <Paragraphs>210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HY헤드라인M</vt:lpstr>
      <vt:lpstr>맑은 고딕</vt:lpstr>
      <vt:lpstr>함초롬돋움</vt:lpstr>
      <vt:lpstr>Arial</vt:lpstr>
      <vt:lpstr>Impact</vt:lpstr>
      <vt:lpstr>Office 테마</vt:lpstr>
      <vt:lpstr>Atmega328p with DHT22sensor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Board Test</dc:title>
  <dc:creator>Administrator</dc:creator>
  <cp:lastModifiedBy>bbangbin</cp:lastModifiedBy>
  <cp:revision>484</cp:revision>
  <dcterms:created xsi:type="dcterms:W3CDTF">2016-06-28T12:27:29Z</dcterms:created>
  <dcterms:modified xsi:type="dcterms:W3CDTF">2019-01-07T04:36:44Z</dcterms:modified>
</cp:coreProperties>
</file>