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7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407" r:id="rId4"/>
    <p:sldId id="560" r:id="rId5"/>
    <p:sldId id="529" r:id="rId6"/>
    <p:sldId id="561" r:id="rId7"/>
    <p:sldId id="562" r:id="rId8"/>
    <p:sldId id="573" r:id="rId9"/>
    <p:sldId id="563" r:id="rId10"/>
    <p:sldId id="564" r:id="rId11"/>
    <p:sldId id="566" r:id="rId12"/>
    <p:sldId id="567" r:id="rId13"/>
    <p:sldId id="568" r:id="rId14"/>
    <p:sldId id="569" r:id="rId15"/>
    <p:sldId id="570" r:id="rId16"/>
    <p:sldId id="571" r:id="rId17"/>
    <p:sldId id="572" r:id="rId18"/>
    <p:sldId id="281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orient="horz" pos="817">
          <p15:clr>
            <a:srgbClr val="A4A3A4"/>
          </p15:clr>
        </p15:guide>
        <p15:guide id="3" pos="2878">
          <p15:clr>
            <a:srgbClr val="A4A3A4"/>
          </p15:clr>
        </p15:guide>
        <p15:guide id="4" pos="-10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8">
          <p15:clr>
            <a:srgbClr val="A4A3A4"/>
          </p15:clr>
        </p15:guide>
        <p15:guide id="2" pos="215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D0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83275" autoAdjust="0"/>
  </p:normalViewPr>
  <p:slideViewPr>
    <p:cSldViewPr snapToObjects="1">
      <p:cViewPr varScale="1">
        <p:scale>
          <a:sx n="89" d="100"/>
          <a:sy n="89" d="100"/>
        </p:scale>
        <p:origin x="830" y="86"/>
      </p:cViewPr>
      <p:guideLst>
        <p:guide orient="horz" pos="2157"/>
        <p:guide orient="horz" pos="817"/>
        <p:guide pos="2878"/>
        <p:guide pos="-10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3054" y="-78"/>
      </p:cViewPr>
      <p:guideLst>
        <p:guide orient="horz" pos="2878"/>
        <p:guide pos="2157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5004C-FB86-4492-A384-2E0811FB5CC1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ED761-6C19-470B-8ED3-134349057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39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3467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763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6330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2874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7537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817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680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89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084-8E64-438C-9D72-9E747710B46F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bject 3"/>
          <p:cNvSpPr/>
          <p:nvPr userDrawn="1"/>
        </p:nvSpPr>
        <p:spPr>
          <a:xfrm>
            <a:off x="0" y="0"/>
            <a:ext cx="1763648" cy="177279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8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084-8E64-438C-9D72-9E747710B46F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3963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084-8E64-438C-9D72-9E747710B46F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2953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300" b="1">
                <a:solidFill>
                  <a:schemeClr val="tx2">
                    <a:lumMod val="80000"/>
                    <a:lumOff val="2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 dirty="0"/>
              <a:t>마스터 부제목 스타일 편집</a:t>
            </a:r>
          </a:p>
        </p:txBody>
      </p:sp>
      <p:sp>
        <p:nvSpPr>
          <p:cNvPr id="12" name="object 3"/>
          <p:cNvSpPr/>
          <p:nvPr userDrawn="1"/>
        </p:nvSpPr>
        <p:spPr>
          <a:xfrm>
            <a:off x="0" y="0"/>
            <a:ext cx="1763648" cy="177279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 smtClean="0"/>
              <a:pPr lvl="0"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object 3"/>
          <p:cNvSpPr/>
          <p:nvPr userDrawn="1"/>
        </p:nvSpPr>
        <p:spPr>
          <a:xfrm>
            <a:off x="-4452" y="0"/>
            <a:ext cx="1080000" cy="1080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4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 smtClean="0"/>
              <a:pPr lvl="0"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67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084-8E64-438C-9D72-9E747710B46F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660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084-8E64-438C-9D72-9E747710B46F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8697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 smtClean="0"/>
              <a:pPr lvl="0"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67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 smtClean="0"/>
              <a:pPr lvl="0"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7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084-8E64-438C-9D72-9E747710B46F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94772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084-8E64-438C-9D72-9E747710B46F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42001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2F084-8E64-438C-9D72-9E747710B46F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14"/>
          <a:stretch>
            <a:fillRect/>
          </a:stretch>
        </p:blipFill>
        <p:spPr>
          <a:xfrm>
            <a:off x="1708356" y="6054154"/>
            <a:ext cx="5727288" cy="33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8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www.ros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6000"/>
              </a:spcBef>
              <a:spcAft>
                <a:spcPct val="6000"/>
              </a:spcAft>
              <a:defRPr lang="ko-KR" altLang="en-US"/>
            </a:pPr>
            <a:r>
              <a:rPr lang="en-US" altLang="ko-KR" b="0" dirty="0">
                <a:solidFill>
                  <a:srgbClr val="0070C0"/>
                </a:solidFill>
                <a:latin typeface="Impact" panose="020B0806030902050204" pitchFamily="34" charset="0"/>
                <a:ea typeface="HY헤드라인M" pitchFamily="18" charset="-127"/>
                <a:cs typeface="함초롬돋움"/>
              </a:rPr>
              <a:t>ROS (Robot OS)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72000" y="4581160"/>
            <a:ext cx="3611967" cy="720100"/>
          </a:xfrm>
        </p:spPr>
        <p:txBody>
          <a:bodyPr>
            <a:normAutofit fontScale="92500" lnSpcReduction="20000"/>
          </a:bodyPr>
          <a:lstStyle/>
          <a:p>
            <a:pPr algn="r">
              <a:defRPr lang="ko-KR" altLang="en-US"/>
            </a:pPr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Jiyeon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You(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유지연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)</a:t>
            </a:r>
          </a:p>
          <a:p>
            <a:pPr algn="r">
              <a:defRPr lang="ko-KR" altLang="en-US"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youjiyeon4@gmail.com</a:t>
            </a:r>
          </a:p>
          <a:p>
            <a:pPr algn="r">
              <a:defRPr lang="ko-KR" altLang="en-US"/>
            </a:pPr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4" name="Picture 2" descr="rosì ëí ì´ë¯¸ì§ ê²ìê²°ê³¼">
            <a:extLst>
              <a:ext uri="{FF2B5EF4-FFF2-40B4-BE49-F238E27FC236}">
                <a16:creationId xmlns:a16="http://schemas.microsoft.com/office/drawing/2014/main" id="{58DCF51A-8EAC-4C22-9936-2E94EF5BD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80" y="0"/>
            <a:ext cx="1835620" cy="186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How install ROS?</a:t>
            </a: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>
                <a:ea typeface="함초롬돋움" pitchFamily="50" charset="-127"/>
                <a:cs typeface="함초롬돋움" pitchFamily="50" charset="-127"/>
              </a:rPr>
              <a:t>ROS </a:t>
            </a:r>
            <a:r>
              <a:rPr lang="ko-KR" altLang="en-US" sz="4000" dirty="0">
                <a:ea typeface="함초롬돋움" pitchFamily="50" charset="-127"/>
                <a:cs typeface="함초롬돋움" pitchFamily="50" charset="-127"/>
              </a:rPr>
              <a:t>설치 과정</a:t>
            </a:r>
            <a:endParaRPr lang="en-US" altLang="ko-KR" sz="4000" dirty="0">
              <a:cs typeface="함초롬돋움" pitchFamily="50" charset="-127"/>
            </a:endParaRPr>
          </a:p>
        </p:txBody>
      </p:sp>
      <p:pic>
        <p:nvPicPr>
          <p:cNvPr id="10" name="Picture 2" descr="rosì ëí ì´ë¯¸ì§ ê²ìê²°ê³¼">
            <a:extLst>
              <a:ext uri="{FF2B5EF4-FFF2-40B4-BE49-F238E27FC236}">
                <a16:creationId xmlns:a16="http://schemas.microsoft.com/office/drawing/2014/main" id="{4FE8CC1F-9AC4-4D49-B805-49962386C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80" y="0"/>
            <a:ext cx="1835620" cy="186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E31F3AD-5803-4F48-A452-D423B5222ED7}"/>
              </a:ext>
            </a:extLst>
          </p:cNvPr>
          <p:cNvSpPr/>
          <p:nvPr/>
        </p:nvSpPr>
        <p:spPr>
          <a:xfrm>
            <a:off x="771622" y="1728879"/>
            <a:ext cx="1063998" cy="36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07C323-C028-4620-B746-B44687E33406}"/>
              </a:ext>
            </a:extLst>
          </p:cNvPr>
          <p:cNvSpPr txBox="1"/>
          <p:nvPr/>
        </p:nvSpPr>
        <p:spPr>
          <a:xfrm>
            <a:off x="824067" y="1725994"/>
            <a:ext cx="144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Install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645F8C-35F5-4CE6-973C-63E2C7091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20" y="2218574"/>
            <a:ext cx="8353160" cy="373077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83EDD39-D15D-42C4-9699-B2414EF26913}"/>
              </a:ext>
            </a:extLst>
          </p:cNvPr>
          <p:cNvSpPr/>
          <p:nvPr/>
        </p:nvSpPr>
        <p:spPr>
          <a:xfrm>
            <a:off x="0" y="3429000"/>
            <a:ext cx="1329382" cy="38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29DDDA-6F71-4356-8DBA-28C3D7217EDA}"/>
              </a:ext>
            </a:extLst>
          </p:cNvPr>
          <p:cNvSpPr/>
          <p:nvPr/>
        </p:nvSpPr>
        <p:spPr>
          <a:xfrm>
            <a:off x="-1" y="5020247"/>
            <a:ext cx="1274423" cy="536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C30DC-C7CA-40C3-99E3-F2DB6EBA802E}"/>
              </a:ext>
            </a:extLst>
          </p:cNvPr>
          <p:cNvSpPr txBox="1"/>
          <p:nvPr/>
        </p:nvSpPr>
        <p:spPr>
          <a:xfrm>
            <a:off x="-92498" y="3429000"/>
            <a:ext cx="172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Full Package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ABA48-F581-4C8D-B685-69B41BAE7AF7}"/>
              </a:ext>
            </a:extLst>
          </p:cNvPr>
          <p:cNvSpPr txBox="1"/>
          <p:nvPr/>
        </p:nvSpPr>
        <p:spPr>
          <a:xfrm>
            <a:off x="-1" y="4946814"/>
            <a:ext cx="172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Individual</a:t>
            </a:r>
          </a:p>
          <a:p>
            <a:r>
              <a:rPr lang="en-US" altLang="ko-KR" dirty="0"/>
              <a:t>Package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008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How install ROS?</a:t>
            </a: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>
                <a:ea typeface="함초롬돋움" pitchFamily="50" charset="-127"/>
                <a:cs typeface="함초롬돋움" pitchFamily="50" charset="-127"/>
              </a:rPr>
              <a:t>ROS </a:t>
            </a:r>
            <a:r>
              <a:rPr lang="ko-KR" altLang="en-US" sz="4000" dirty="0">
                <a:ea typeface="함초롬돋움" pitchFamily="50" charset="-127"/>
                <a:cs typeface="함초롬돋움" pitchFamily="50" charset="-127"/>
              </a:rPr>
              <a:t>설치 과정</a:t>
            </a:r>
            <a:endParaRPr lang="en-US" altLang="ko-KR" sz="4000" dirty="0">
              <a:cs typeface="함초롬돋움" pitchFamily="50" charset="-127"/>
            </a:endParaRPr>
          </a:p>
        </p:txBody>
      </p:sp>
      <p:pic>
        <p:nvPicPr>
          <p:cNvPr id="10" name="Picture 2" descr="rosì ëí ì´ë¯¸ì§ ê²ìê²°ê³¼">
            <a:extLst>
              <a:ext uri="{FF2B5EF4-FFF2-40B4-BE49-F238E27FC236}">
                <a16:creationId xmlns:a16="http://schemas.microsoft.com/office/drawing/2014/main" id="{4FE8CC1F-9AC4-4D49-B805-49962386C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80" y="0"/>
            <a:ext cx="1835620" cy="186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E31F3AD-5803-4F48-A452-D423B5222ED7}"/>
              </a:ext>
            </a:extLst>
          </p:cNvPr>
          <p:cNvSpPr/>
          <p:nvPr/>
        </p:nvSpPr>
        <p:spPr>
          <a:xfrm>
            <a:off x="771622" y="1728879"/>
            <a:ext cx="1063998" cy="36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07C323-C028-4620-B746-B44687E33406}"/>
              </a:ext>
            </a:extLst>
          </p:cNvPr>
          <p:cNvSpPr txBox="1"/>
          <p:nvPr/>
        </p:nvSpPr>
        <p:spPr>
          <a:xfrm>
            <a:off x="824067" y="1725994"/>
            <a:ext cx="144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Install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E24E9D-F613-4A60-972D-540B2E5875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557" r="49212" b="-1"/>
          <a:stretch/>
        </p:blipFill>
        <p:spPr>
          <a:xfrm>
            <a:off x="253116" y="2125046"/>
            <a:ext cx="8814134" cy="343139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4A76124-0472-422A-8437-6D6973324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956" y="5586159"/>
            <a:ext cx="5936913" cy="37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86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How install ROS?</a:t>
            </a: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>
                <a:ea typeface="함초롬돋움" pitchFamily="50" charset="-127"/>
                <a:cs typeface="함초롬돋움" pitchFamily="50" charset="-127"/>
              </a:rPr>
              <a:t>ROS </a:t>
            </a:r>
            <a:r>
              <a:rPr lang="ko-KR" altLang="en-US" sz="4000" dirty="0">
                <a:ea typeface="함초롬돋움" pitchFamily="50" charset="-127"/>
                <a:cs typeface="함초롬돋움" pitchFamily="50" charset="-127"/>
              </a:rPr>
              <a:t>설치 과정</a:t>
            </a:r>
            <a:endParaRPr lang="en-US" altLang="ko-KR" sz="4000" dirty="0">
              <a:cs typeface="함초롬돋움" pitchFamily="50" charset="-127"/>
            </a:endParaRPr>
          </a:p>
        </p:txBody>
      </p:sp>
      <p:pic>
        <p:nvPicPr>
          <p:cNvPr id="10" name="Picture 2" descr="rosì ëí ì´ë¯¸ì§ ê²ìê²°ê³¼">
            <a:extLst>
              <a:ext uri="{FF2B5EF4-FFF2-40B4-BE49-F238E27FC236}">
                <a16:creationId xmlns:a16="http://schemas.microsoft.com/office/drawing/2014/main" id="{4FE8CC1F-9AC4-4D49-B805-49962386C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80" y="0"/>
            <a:ext cx="1835620" cy="186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E31F3AD-5803-4F48-A452-D423B5222ED7}"/>
              </a:ext>
            </a:extLst>
          </p:cNvPr>
          <p:cNvSpPr/>
          <p:nvPr/>
        </p:nvSpPr>
        <p:spPr>
          <a:xfrm>
            <a:off x="771622" y="1728879"/>
            <a:ext cx="6248718" cy="36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07C323-C028-4620-B746-B44687E33406}"/>
              </a:ext>
            </a:extLst>
          </p:cNvPr>
          <p:cNvSpPr txBox="1"/>
          <p:nvPr/>
        </p:nvSpPr>
        <p:spPr>
          <a:xfrm>
            <a:off x="824067" y="1725995"/>
            <a:ext cx="64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 err="1"/>
              <a:t>ROS를</a:t>
            </a:r>
            <a:r>
              <a:rPr lang="ko-KR" altLang="ko-KR" dirty="0"/>
              <a:t> 사용하기 위해선 사용전에 </a:t>
            </a:r>
            <a:r>
              <a:rPr lang="ko-KR" altLang="ko-KR" dirty="0" err="1"/>
              <a:t>rosdep의</a:t>
            </a:r>
            <a:r>
              <a:rPr lang="ko-KR" altLang="ko-KR" dirty="0"/>
              <a:t> 초기화가 필요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69871C-EE37-420E-8C3F-7E114B37E1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042"/>
          <a:stretch/>
        </p:blipFill>
        <p:spPr>
          <a:xfrm>
            <a:off x="539440" y="2190700"/>
            <a:ext cx="8400798" cy="16197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EAF49C-F4B1-41AF-8926-E0BC8A435F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7082"/>
          <a:stretch/>
        </p:blipFill>
        <p:spPr>
          <a:xfrm>
            <a:off x="614910" y="3934985"/>
            <a:ext cx="8245158" cy="184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85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How install ROS?</a:t>
            </a: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>
                <a:ea typeface="함초롬돋움" pitchFamily="50" charset="-127"/>
                <a:cs typeface="함초롬돋움" pitchFamily="50" charset="-127"/>
              </a:rPr>
              <a:t>ROS </a:t>
            </a:r>
            <a:r>
              <a:rPr lang="ko-KR" altLang="en-US" sz="4000" dirty="0">
                <a:ea typeface="함초롬돋움" pitchFamily="50" charset="-127"/>
                <a:cs typeface="함초롬돋움" pitchFamily="50" charset="-127"/>
              </a:rPr>
              <a:t>설치 과정</a:t>
            </a:r>
            <a:endParaRPr lang="en-US" altLang="ko-KR" sz="4000" dirty="0">
              <a:cs typeface="함초롬돋움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9D51B3-EFB8-4305-B188-0CAB1FDD27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432556" y="2287329"/>
            <a:ext cx="8141138" cy="1717751"/>
          </a:xfrm>
          <a:prstGeom prst="rect">
            <a:avLst/>
          </a:prstGeom>
        </p:spPr>
      </p:pic>
      <p:pic>
        <p:nvPicPr>
          <p:cNvPr id="10" name="Picture 2" descr="rosì ëí ì´ë¯¸ì§ ê²ìê²°ê³¼">
            <a:extLst>
              <a:ext uri="{FF2B5EF4-FFF2-40B4-BE49-F238E27FC236}">
                <a16:creationId xmlns:a16="http://schemas.microsoft.com/office/drawing/2014/main" id="{4FE8CC1F-9AC4-4D49-B805-49962386C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80" y="0"/>
            <a:ext cx="1835620" cy="186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63971C-8AF6-47A3-A9A7-1155F16C4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24" y="4117506"/>
            <a:ext cx="8141138" cy="186031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8E4CE9E-A5D8-42E3-84D2-D54394D997CE}"/>
              </a:ext>
            </a:extLst>
          </p:cNvPr>
          <p:cNvSpPr/>
          <p:nvPr/>
        </p:nvSpPr>
        <p:spPr>
          <a:xfrm>
            <a:off x="545738" y="1728879"/>
            <a:ext cx="6710195" cy="614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EA578-11BA-42C7-9B38-5778D56973D0}"/>
              </a:ext>
            </a:extLst>
          </p:cNvPr>
          <p:cNvSpPr txBox="1"/>
          <p:nvPr/>
        </p:nvSpPr>
        <p:spPr>
          <a:xfrm>
            <a:off x="545739" y="1725995"/>
            <a:ext cx="6762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환경 설정 </a:t>
            </a:r>
            <a:r>
              <a:rPr lang="en-US" altLang="ko-KR" dirty="0"/>
              <a:t>(</a:t>
            </a:r>
            <a:r>
              <a:rPr lang="ko-KR" altLang="en-US" dirty="0"/>
              <a:t>새로운 셀이 시작될 때마다 자동으로 </a:t>
            </a:r>
            <a:r>
              <a:rPr lang="en-US" altLang="ko-KR" dirty="0"/>
              <a:t>ROS</a:t>
            </a:r>
            <a:r>
              <a:rPr lang="ko-KR" altLang="en-US" dirty="0"/>
              <a:t>환경변수가 </a:t>
            </a:r>
            <a:r>
              <a:rPr lang="en-US" altLang="ko-KR" dirty="0"/>
              <a:t>bash</a:t>
            </a:r>
            <a:r>
              <a:rPr lang="ko-KR" altLang="en-US" dirty="0"/>
              <a:t>세션에 추가되면 간편하기 때문에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AFCAF3-0118-43D8-A331-640267625830}"/>
              </a:ext>
            </a:extLst>
          </p:cNvPr>
          <p:cNvSpPr/>
          <p:nvPr/>
        </p:nvSpPr>
        <p:spPr>
          <a:xfrm>
            <a:off x="5023624" y="4066986"/>
            <a:ext cx="2284755" cy="36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D5BC48-29D2-4A60-AB1A-B82C1163E42C}"/>
              </a:ext>
            </a:extLst>
          </p:cNvPr>
          <p:cNvSpPr txBox="1"/>
          <p:nvPr/>
        </p:nvSpPr>
        <p:spPr>
          <a:xfrm>
            <a:off x="5023624" y="4081182"/>
            <a:ext cx="2448340" cy="366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ROS  Package install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952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How install ROS?</a:t>
            </a: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>
                <a:ea typeface="함초롬돋움" pitchFamily="50" charset="-127"/>
                <a:cs typeface="함초롬돋움" pitchFamily="50" charset="-127"/>
              </a:rPr>
              <a:t>ROS </a:t>
            </a:r>
            <a:r>
              <a:rPr lang="ko-KR" altLang="en-US" sz="4000" dirty="0">
                <a:ea typeface="함초롬돋움" pitchFamily="50" charset="-127"/>
                <a:cs typeface="함초롬돋움" pitchFamily="50" charset="-127"/>
              </a:rPr>
              <a:t>설치 과정</a:t>
            </a:r>
            <a:endParaRPr lang="en-US" altLang="ko-KR" sz="4000" dirty="0">
              <a:cs typeface="함초롬돋움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8ACF61-11FC-4AD8-B3D8-AA9E6DDB5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96" y="1700760"/>
            <a:ext cx="8298835" cy="4243367"/>
          </a:xfrm>
          <a:prstGeom prst="rect">
            <a:avLst/>
          </a:prstGeom>
        </p:spPr>
      </p:pic>
      <p:pic>
        <p:nvPicPr>
          <p:cNvPr id="10" name="Picture 2" descr="rosì ëí ì´ë¯¸ì§ ê²ìê²°ê³¼">
            <a:extLst>
              <a:ext uri="{FF2B5EF4-FFF2-40B4-BE49-F238E27FC236}">
                <a16:creationId xmlns:a16="http://schemas.microsoft.com/office/drawing/2014/main" id="{4FE8CC1F-9AC4-4D49-B805-49962386C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80" y="0"/>
            <a:ext cx="1835620" cy="186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185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>
                <a:ea typeface="함초롬돋움" pitchFamily="50" charset="-127"/>
                <a:cs typeface="함초롬돋움" pitchFamily="50" charset="-127"/>
              </a:rPr>
              <a:t>ROS Tutorial</a:t>
            </a:r>
            <a:endParaRPr lang="en-US" altLang="ko-KR" sz="4000" dirty="0">
              <a:cs typeface="함초롬돋움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4776DD-2E07-45FE-BA79-4A176890F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10" y="1197255"/>
            <a:ext cx="8244510" cy="4667880"/>
          </a:xfrm>
          <a:prstGeom prst="rect">
            <a:avLst/>
          </a:prstGeom>
        </p:spPr>
      </p:pic>
      <p:pic>
        <p:nvPicPr>
          <p:cNvPr id="10" name="Picture 2" descr="rosì ëí ì´ë¯¸ì§ ê²ìê²°ê³¼">
            <a:extLst>
              <a:ext uri="{FF2B5EF4-FFF2-40B4-BE49-F238E27FC236}">
                <a16:creationId xmlns:a16="http://schemas.microsoft.com/office/drawing/2014/main" id="{4FE8CC1F-9AC4-4D49-B805-49962386C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80" y="0"/>
            <a:ext cx="1835620" cy="186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1AE95F4-4C0D-466C-B151-CF59BFC6DD4B}"/>
              </a:ext>
            </a:extLst>
          </p:cNvPr>
          <p:cNvSpPr/>
          <p:nvPr/>
        </p:nvSpPr>
        <p:spPr>
          <a:xfrm>
            <a:off x="3223797" y="2736327"/>
            <a:ext cx="648090" cy="59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E4717D-0CEF-464C-A476-F5D571BDDEB1}"/>
              </a:ext>
            </a:extLst>
          </p:cNvPr>
          <p:cNvSpPr/>
          <p:nvPr/>
        </p:nvSpPr>
        <p:spPr>
          <a:xfrm>
            <a:off x="3196940" y="4869200"/>
            <a:ext cx="648090" cy="59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04C22B-04CD-4711-8F31-D8749521CA76}"/>
              </a:ext>
            </a:extLst>
          </p:cNvPr>
          <p:cNvSpPr/>
          <p:nvPr/>
        </p:nvSpPr>
        <p:spPr>
          <a:xfrm>
            <a:off x="6614590" y="2728013"/>
            <a:ext cx="648090" cy="59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B162AD-6F46-4768-9BF6-B18C8A97E3D3}"/>
              </a:ext>
            </a:extLst>
          </p:cNvPr>
          <p:cNvSpPr/>
          <p:nvPr/>
        </p:nvSpPr>
        <p:spPr>
          <a:xfrm>
            <a:off x="7596420" y="5076047"/>
            <a:ext cx="971500" cy="59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157EF-7DAD-4422-A921-0B6EE2211846}"/>
              </a:ext>
            </a:extLst>
          </p:cNvPr>
          <p:cNvSpPr txBox="1"/>
          <p:nvPr/>
        </p:nvSpPr>
        <p:spPr>
          <a:xfrm>
            <a:off x="3304955" y="2655582"/>
            <a:ext cx="1080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ko-KR" altLang="en-US" sz="4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6E512E-1293-4A21-AA51-7986B676E7A6}"/>
              </a:ext>
            </a:extLst>
          </p:cNvPr>
          <p:cNvSpPr txBox="1"/>
          <p:nvPr/>
        </p:nvSpPr>
        <p:spPr>
          <a:xfrm>
            <a:off x="3266075" y="4789198"/>
            <a:ext cx="1080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ko-KR" altLang="en-US" sz="4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CF48AD-60AF-4C40-A2D9-490DDAC018B1}"/>
              </a:ext>
            </a:extLst>
          </p:cNvPr>
          <p:cNvSpPr txBox="1"/>
          <p:nvPr/>
        </p:nvSpPr>
        <p:spPr>
          <a:xfrm>
            <a:off x="6674565" y="2648926"/>
            <a:ext cx="1080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ko-KR" altLang="en-US" sz="4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90569-7EF9-4693-BCB6-1605B8EF8AE9}"/>
              </a:ext>
            </a:extLst>
          </p:cNvPr>
          <p:cNvSpPr txBox="1"/>
          <p:nvPr/>
        </p:nvSpPr>
        <p:spPr>
          <a:xfrm>
            <a:off x="7534702" y="5166101"/>
            <a:ext cx="2610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</a:rPr>
              <a:t>실행창</a:t>
            </a:r>
          </a:p>
        </p:txBody>
      </p:sp>
    </p:spTree>
    <p:extLst>
      <p:ext uri="{BB962C8B-B14F-4D97-AF65-F5344CB8AC3E}">
        <p14:creationId xmlns:p14="http://schemas.microsoft.com/office/powerpoint/2010/main" val="2927510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>
                <a:ea typeface="함초롬돋움" pitchFamily="50" charset="-127"/>
                <a:cs typeface="함초롬돋움" pitchFamily="50" charset="-127"/>
              </a:rPr>
              <a:t>ROS Tutorial</a:t>
            </a:r>
            <a:endParaRPr lang="en-US" altLang="ko-KR" sz="4000" dirty="0">
              <a:cs typeface="함초롬돋움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BE4C77-AD9F-425C-AC73-7E8A747CE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10" y="1484729"/>
            <a:ext cx="8497180" cy="4540653"/>
          </a:xfrm>
          <a:prstGeom prst="rect">
            <a:avLst/>
          </a:prstGeom>
        </p:spPr>
      </p:pic>
      <p:pic>
        <p:nvPicPr>
          <p:cNvPr id="10" name="Picture 2" descr="rosì ëí ì´ë¯¸ì§ ê²ìê²°ê³¼">
            <a:extLst>
              <a:ext uri="{FF2B5EF4-FFF2-40B4-BE49-F238E27FC236}">
                <a16:creationId xmlns:a16="http://schemas.microsoft.com/office/drawing/2014/main" id="{4FE8CC1F-9AC4-4D49-B805-49962386C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80" y="0"/>
            <a:ext cx="1835620" cy="186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49E479-CB94-4E27-9A78-17EA89459C21}"/>
              </a:ext>
            </a:extLst>
          </p:cNvPr>
          <p:cNvSpPr/>
          <p:nvPr/>
        </p:nvSpPr>
        <p:spPr>
          <a:xfrm>
            <a:off x="345834" y="1118281"/>
            <a:ext cx="5162296" cy="36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80C8B2-FE61-460C-B347-AB51369B40D6}"/>
              </a:ext>
            </a:extLst>
          </p:cNvPr>
          <p:cNvSpPr txBox="1"/>
          <p:nvPr/>
        </p:nvSpPr>
        <p:spPr>
          <a:xfrm>
            <a:off x="398279" y="1115397"/>
            <a:ext cx="590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창 실행</a:t>
            </a:r>
            <a:r>
              <a:rPr lang="en-US" altLang="ko-KR" dirty="0"/>
              <a:t>, 2</a:t>
            </a:r>
            <a:r>
              <a:rPr lang="ko-KR" altLang="en-US" dirty="0"/>
              <a:t>번 창 실행 후 </a:t>
            </a:r>
            <a:r>
              <a:rPr lang="en-US" altLang="ko-KR" dirty="0"/>
              <a:t>tutorial</a:t>
            </a:r>
            <a:r>
              <a:rPr lang="ko-KR" altLang="en-US" dirty="0"/>
              <a:t>실행창 생성</a:t>
            </a:r>
          </a:p>
        </p:txBody>
      </p:sp>
    </p:spTree>
    <p:extLst>
      <p:ext uri="{BB962C8B-B14F-4D97-AF65-F5344CB8AC3E}">
        <p14:creationId xmlns:p14="http://schemas.microsoft.com/office/powerpoint/2010/main" val="109768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>
                <a:ea typeface="함초롬돋움" pitchFamily="50" charset="-127"/>
                <a:cs typeface="함초롬돋움" pitchFamily="50" charset="-127"/>
              </a:rPr>
              <a:t>ROS Tutorial</a:t>
            </a:r>
            <a:endParaRPr lang="en-US" altLang="ko-KR" sz="4000" dirty="0">
              <a:cs typeface="함초롬돋움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38AA49-A2F1-4BCC-B1F3-3817302C6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90" y="1180678"/>
            <a:ext cx="7633060" cy="4820851"/>
          </a:xfrm>
          <a:prstGeom prst="rect">
            <a:avLst/>
          </a:prstGeom>
        </p:spPr>
      </p:pic>
      <p:pic>
        <p:nvPicPr>
          <p:cNvPr id="10" name="Picture 2" descr="rosì ëí ì´ë¯¸ì§ ê²ìê²°ê³¼">
            <a:extLst>
              <a:ext uri="{FF2B5EF4-FFF2-40B4-BE49-F238E27FC236}">
                <a16:creationId xmlns:a16="http://schemas.microsoft.com/office/drawing/2014/main" id="{4FE8CC1F-9AC4-4D49-B805-49962386C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80" y="0"/>
            <a:ext cx="1835620" cy="186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95C4C21-E78D-4BBC-A8CC-97FFFEDE3B5D}"/>
              </a:ext>
            </a:extLst>
          </p:cNvPr>
          <p:cNvSpPr/>
          <p:nvPr/>
        </p:nvSpPr>
        <p:spPr>
          <a:xfrm>
            <a:off x="6624459" y="3573020"/>
            <a:ext cx="2368254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5FD56E-D57A-4C91-9C7F-3FF50AE3AE71}"/>
              </a:ext>
            </a:extLst>
          </p:cNvPr>
          <p:cNvSpPr txBox="1"/>
          <p:nvPr/>
        </p:nvSpPr>
        <p:spPr>
          <a:xfrm>
            <a:off x="6596356" y="3573020"/>
            <a:ext cx="2396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Tutorial</a:t>
            </a:r>
            <a:r>
              <a:rPr lang="ko-KR" altLang="en-US" dirty="0"/>
              <a:t>실행창에서 </a:t>
            </a:r>
            <a:endParaRPr lang="en-US" altLang="ko-KR" dirty="0"/>
          </a:p>
          <a:p>
            <a:r>
              <a:rPr lang="ko-KR" altLang="en-US" dirty="0"/>
              <a:t>거북이가 벽에 </a:t>
            </a:r>
            <a:endParaRPr lang="en-US" altLang="ko-KR" dirty="0"/>
          </a:p>
          <a:p>
            <a:r>
              <a:rPr lang="ko-KR" altLang="en-US" dirty="0"/>
              <a:t>부딪치면 </a:t>
            </a:r>
            <a:r>
              <a:rPr lang="en-US" altLang="ko-KR" dirty="0"/>
              <a:t>2</a:t>
            </a:r>
            <a:r>
              <a:rPr lang="ko-KR" altLang="en-US" dirty="0"/>
              <a:t>번 창에서 알려줌</a:t>
            </a:r>
          </a:p>
        </p:txBody>
      </p:sp>
    </p:spTree>
    <p:extLst>
      <p:ext uri="{BB962C8B-B14F-4D97-AF65-F5344CB8AC3E}">
        <p14:creationId xmlns:p14="http://schemas.microsoft.com/office/powerpoint/2010/main" val="900250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25"/>
            <a:ext cx="7772400" cy="1470025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00000"/>
              </a:lnSpc>
              <a:spcBef>
                <a:spcPct val="6000"/>
              </a:spcBef>
              <a:spcAft>
                <a:spcPct val="6000"/>
              </a:spcAft>
              <a:defRPr lang="ko-KR" altLang="en-US"/>
            </a:pPr>
            <a:r>
              <a:rPr lang="ko-KR" altLang="en-US" b="0" u="sng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  <a:cs typeface="함초롬돋움"/>
              </a:rPr>
              <a:t>감사합니다</a:t>
            </a:r>
            <a:endParaRPr lang="en-US" altLang="ko-KR" b="0" u="sng">
              <a:solidFill>
                <a:srgbClr val="0070C0"/>
              </a:solidFill>
              <a:latin typeface="HY헤드라인M" pitchFamily="18" charset="-127"/>
              <a:ea typeface="HY헤드라인M" pitchFamily="18" charset="-127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286613707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520" y="404580"/>
            <a:ext cx="5760800" cy="774953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3800" b="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96045" y="1556740"/>
            <a:ext cx="3960550" cy="369332"/>
          </a:xfrm>
        </p:spPr>
        <p:txBody>
          <a:bodyPr>
            <a:spAutoFit/>
          </a:bodyPr>
          <a:lstStyle/>
          <a:p>
            <a:pPr marL="0" indent="0">
              <a:buClr>
                <a:srgbClr val="FFC000"/>
              </a:buClr>
              <a:buNone/>
              <a:defRPr lang="ko-KR" altLang="en-US"/>
            </a:pPr>
            <a:r>
              <a:rPr lang="en-US" altLang="ko-KR" sz="1800" b="1" dirty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1.</a:t>
            </a:r>
            <a:r>
              <a:rPr lang="en-US" altLang="ko-KR" sz="18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RO</a:t>
            </a:r>
            <a:r>
              <a:rPr lang="en-US" altLang="ko-KR" sz="1800" dirty="0"/>
              <a:t>S</a:t>
            </a:r>
            <a:endParaRPr lang="en-US" altLang="ko-KR" sz="1800" dirty="0">
              <a:latin typeface="+mn-ea"/>
              <a:cs typeface="함초롬돋움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460" y="2695778"/>
            <a:ext cx="38165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Impact" panose="020B0806030902050204" pitchFamily="34" charset="0"/>
                <a:ea typeface="HY헤드라인M" pitchFamily="18" charset="-127"/>
                <a:cs typeface="함초롬돋움"/>
              </a:rPr>
              <a:t>ROS(Robot OS)</a:t>
            </a:r>
            <a:endParaRPr lang="ko-KR" altLang="en-US" sz="3000" dirty="0">
              <a:solidFill>
                <a:srgbClr val="0070C0"/>
              </a:solidFill>
              <a:latin typeface="Impact" panose="020B0806030902050204" pitchFamily="34" charset="0"/>
              <a:ea typeface="함초롬돋움" pitchFamily="50" charset="-127"/>
              <a:cs typeface="함초롬돋움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4788030" y="1556740"/>
            <a:ext cx="0" cy="40585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 txBox="1">
            <a:spLocks/>
          </p:cNvSpPr>
          <p:nvPr/>
        </p:nvSpPr>
        <p:spPr>
          <a:xfrm>
            <a:off x="4896045" y="2060810"/>
            <a:ext cx="3960550" cy="3693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C000"/>
              </a:buClr>
              <a:buNone/>
              <a:defRPr lang="ko-KR" altLang="en-US"/>
            </a:pPr>
            <a:r>
              <a:rPr lang="en-US" altLang="ko-KR" sz="1800" b="1" dirty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2.</a:t>
            </a:r>
            <a:r>
              <a:rPr lang="en-US" altLang="ko-KR" sz="18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800" dirty="0">
                <a:latin typeface="+mj-lt"/>
                <a:ea typeface="함초롬돋움" pitchFamily="50" charset="-127"/>
                <a:cs typeface="함초롬돋움" pitchFamily="50" charset="-127"/>
              </a:rPr>
              <a:t>ROS </a:t>
            </a:r>
            <a:r>
              <a:rPr lang="ko-KR" altLang="en-US" sz="1800" dirty="0">
                <a:latin typeface="+mj-lt"/>
                <a:ea typeface="함초롬돋움" pitchFamily="50" charset="-127"/>
                <a:cs typeface="함초롬돋움" pitchFamily="50" charset="-127"/>
              </a:rPr>
              <a:t>설치 과정</a:t>
            </a:r>
            <a:endParaRPr lang="en-US" altLang="ko-KR" sz="1800" dirty="0">
              <a:latin typeface="+mj-lt"/>
              <a:cs typeface="함초롬돋움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896045" y="2511112"/>
            <a:ext cx="3960550" cy="3693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C000"/>
              </a:buClr>
              <a:buNone/>
              <a:defRPr lang="ko-KR" altLang="en-US"/>
            </a:pPr>
            <a:r>
              <a:rPr lang="en-US" altLang="ko-KR" sz="1800" b="1" dirty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3.</a:t>
            </a:r>
            <a:r>
              <a:rPr lang="en-US" altLang="ko-KR" sz="18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ROS Tutorial</a:t>
            </a:r>
          </a:p>
        </p:txBody>
      </p:sp>
      <p:pic>
        <p:nvPicPr>
          <p:cNvPr id="12" name="Picture 2" descr="rosì ëí ì´ë¯¸ì§ ê²ìê²°ê³¼">
            <a:extLst>
              <a:ext uri="{FF2B5EF4-FFF2-40B4-BE49-F238E27FC236}">
                <a16:creationId xmlns:a16="http://schemas.microsoft.com/office/drawing/2014/main" id="{D39A63E6-E4CD-4D26-A485-6091B8BD0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80" y="0"/>
            <a:ext cx="1835620" cy="186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What is ROS?</a:t>
            </a: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>
                <a:ea typeface="함초롬돋움" pitchFamily="50" charset="-127"/>
                <a:cs typeface="함초롬돋움" pitchFamily="50" charset="-127"/>
              </a:rPr>
              <a:t>ROS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97803" y="3933070"/>
            <a:ext cx="8148394" cy="205805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chemeClr val="tx1"/>
                </a:solidFill>
              </a:rPr>
              <a:t>ROS는</a:t>
            </a:r>
            <a:r>
              <a:rPr lang="ko-KR" altLang="ko-KR" dirty="0">
                <a:solidFill>
                  <a:schemeClr val="tx1"/>
                </a:solidFill>
              </a:rPr>
              <a:t> </a:t>
            </a:r>
            <a:r>
              <a:rPr lang="ko-KR" altLang="ko-KR" dirty="0" err="1">
                <a:solidFill>
                  <a:schemeClr val="tx1"/>
                </a:solidFill>
              </a:rPr>
              <a:t>Robot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 err="1">
                <a:solidFill>
                  <a:schemeClr val="tx1"/>
                </a:solidFill>
              </a:rPr>
              <a:t>OS의</a:t>
            </a:r>
            <a:r>
              <a:rPr lang="ko-KR" altLang="ko-KR" dirty="0">
                <a:solidFill>
                  <a:schemeClr val="tx1"/>
                </a:solidFill>
              </a:rPr>
              <a:t> 줄임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말로 </a:t>
            </a:r>
            <a:r>
              <a:rPr lang="ko-KR" altLang="ko-KR" dirty="0" err="1">
                <a:solidFill>
                  <a:schemeClr val="tx1"/>
                </a:solidFill>
              </a:rPr>
              <a:t>Robot을</a:t>
            </a:r>
            <a:r>
              <a:rPr lang="ko-KR" altLang="ko-KR" dirty="0">
                <a:solidFill>
                  <a:schemeClr val="tx1"/>
                </a:solidFill>
              </a:rPr>
              <a:t> 제어하기 위한 </a:t>
            </a:r>
            <a:r>
              <a:rPr lang="ko-KR" altLang="ko-KR" dirty="0" err="1">
                <a:solidFill>
                  <a:schemeClr val="tx1"/>
                </a:solidFill>
              </a:rPr>
              <a:t>meta</a:t>
            </a:r>
            <a:r>
              <a:rPr lang="ko-KR" altLang="ko-KR" dirty="0">
                <a:solidFill>
                  <a:schemeClr val="tx1"/>
                </a:solidFill>
              </a:rPr>
              <a:t> OS 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ko-KR" dirty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chemeClr val="tx1"/>
              </a:solidFill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chemeClr val="tx1"/>
                </a:solidFill>
              </a:rPr>
              <a:t>ROS가</a:t>
            </a:r>
            <a:r>
              <a:rPr lang="ko-KR" altLang="ko-KR" dirty="0">
                <a:solidFill>
                  <a:schemeClr val="tx1"/>
                </a:solidFill>
              </a:rPr>
              <a:t> </a:t>
            </a:r>
            <a:r>
              <a:rPr lang="ko-KR" altLang="ko-KR" dirty="0" err="1">
                <a:solidFill>
                  <a:schemeClr val="tx1"/>
                </a:solidFill>
              </a:rPr>
              <a:t>meta</a:t>
            </a:r>
            <a:r>
              <a:rPr lang="ko-KR" altLang="ko-KR" dirty="0">
                <a:solidFill>
                  <a:schemeClr val="tx1"/>
                </a:solidFill>
              </a:rPr>
              <a:t> </a:t>
            </a:r>
            <a:r>
              <a:rPr lang="ko-KR" altLang="ko-KR" dirty="0" err="1">
                <a:solidFill>
                  <a:schemeClr val="tx1"/>
                </a:solidFill>
              </a:rPr>
              <a:t>OS인</a:t>
            </a:r>
            <a:r>
              <a:rPr lang="ko-KR" altLang="ko-KR" dirty="0">
                <a:solidFill>
                  <a:schemeClr val="tx1"/>
                </a:solidFill>
              </a:rPr>
              <a:t> 이유는 기존의 운영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 err="1">
                <a:solidFill>
                  <a:schemeClr val="tx1"/>
                </a:solidFill>
              </a:rPr>
              <a:t>제체를</a:t>
            </a:r>
            <a:r>
              <a:rPr lang="ko-KR" altLang="ko-KR" dirty="0">
                <a:solidFill>
                  <a:schemeClr val="tx1"/>
                </a:solidFill>
              </a:rPr>
              <a:t> 이용해서 부가적인 </a:t>
            </a:r>
            <a:r>
              <a:rPr lang="ko-KR" altLang="ko-KR" dirty="0" err="1">
                <a:solidFill>
                  <a:schemeClr val="tx1"/>
                </a:solidFill>
              </a:rPr>
              <a:t>HW를</a:t>
            </a:r>
            <a:r>
              <a:rPr lang="ko-KR" altLang="ko-KR" dirty="0">
                <a:solidFill>
                  <a:schemeClr val="tx1"/>
                </a:solidFill>
              </a:rPr>
              <a:t> 컨트롤 할 수 있는 쉬운 환경을 구성해주는 프레임워크이기 때문입니다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chemeClr val="tx1"/>
              </a:solidFill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chemeClr val="tx1"/>
                </a:solidFill>
              </a:rPr>
              <a:t>로봇을 컨트롤 해야 하는 상황을 고려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했을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때 다양한 OS 혹은 </a:t>
            </a:r>
            <a:r>
              <a:rPr lang="ko-KR" altLang="ko-KR" dirty="0" err="1">
                <a:solidFill>
                  <a:schemeClr val="tx1"/>
                </a:solidFill>
              </a:rPr>
              <a:t>OS가</a:t>
            </a:r>
            <a:r>
              <a:rPr lang="ko-KR" altLang="ko-KR" dirty="0">
                <a:solidFill>
                  <a:schemeClr val="tx1"/>
                </a:solidFill>
              </a:rPr>
              <a:t> 없는 </a:t>
            </a:r>
            <a:r>
              <a:rPr lang="ko-KR" altLang="ko-KR" dirty="0" err="1">
                <a:solidFill>
                  <a:schemeClr val="tx1"/>
                </a:solidFill>
              </a:rPr>
              <a:t>HW와</a:t>
            </a:r>
            <a:r>
              <a:rPr lang="ko-KR" altLang="ko-KR" dirty="0">
                <a:solidFill>
                  <a:schemeClr val="tx1"/>
                </a:solidFill>
              </a:rPr>
              <a:t> 통신</a:t>
            </a:r>
            <a:r>
              <a:rPr lang="ko-KR" altLang="en-US" dirty="0">
                <a:solidFill>
                  <a:schemeClr val="tx1"/>
                </a:solidFill>
              </a:rPr>
              <a:t>이 가능하다는 장점이 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en-US" altLang="ko-KR" sz="1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1027" name="Picture 3" descr="편집 Wikidata에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Image result for a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rosì ëí ì´ë¯¸ì§ ê²ìê²°ê³¼">
            <a:extLst>
              <a:ext uri="{FF2B5EF4-FFF2-40B4-BE49-F238E27FC236}">
                <a16:creationId xmlns:a16="http://schemas.microsoft.com/office/drawing/2014/main" id="{8B01A3E4-49CC-4125-90F0-C90F2B058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80" y="0"/>
            <a:ext cx="1835620" cy="186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sì ëí ì´ë¯¸ì§ ê²ìê²°ê³¼">
            <a:extLst>
              <a:ext uri="{FF2B5EF4-FFF2-40B4-BE49-F238E27FC236}">
                <a16:creationId xmlns:a16="http://schemas.microsoft.com/office/drawing/2014/main" id="{6D965013-6599-484A-A5F0-985086E4B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051" y="1556741"/>
            <a:ext cx="4185898" cy="230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48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ROS’s History</a:t>
            </a: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>
                <a:ea typeface="함초롬돋움" pitchFamily="50" charset="-127"/>
                <a:cs typeface="함초롬돋움" pitchFamily="50" charset="-127"/>
              </a:rPr>
              <a:t>ROS</a:t>
            </a:r>
          </a:p>
        </p:txBody>
      </p:sp>
      <p:pic>
        <p:nvPicPr>
          <p:cNvPr id="1027" name="Picture 3" descr="편집 Wikidata에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Image result for a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034410-2560-402D-A60F-B44E2B86A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73" y="1700760"/>
            <a:ext cx="8584627" cy="4176580"/>
          </a:xfrm>
          <a:prstGeom prst="rect">
            <a:avLst/>
          </a:prstGeom>
        </p:spPr>
      </p:pic>
      <p:pic>
        <p:nvPicPr>
          <p:cNvPr id="1026" name="Picture 2" descr="rosì ëí ì´ë¯¸ì§ ê²ìê²°ê³¼">
            <a:extLst>
              <a:ext uri="{FF2B5EF4-FFF2-40B4-BE49-F238E27FC236}">
                <a16:creationId xmlns:a16="http://schemas.microsoft.com/office/drawing/2014/main" id="{8B01A3E4-49CC-4125-90F0-C90F2B058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80" y="0"/>
            <a:ext cx="1835620" cy="186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35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How install ROS?</a:t>
            </a: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>
                <a:ea typeface="함초롬돋움" pitchFamily="50" charset="-127"/>
                <a:cs typeface="함초롬돋움" pitchFamily="50" charset="-127"/>
              </a:rPr>
              <a:t>ROS </a:t>
            </a:r>
            <a:r>
              <a:rPr lang="ko-KR" altLang="en-US" sz="4000" dirty="0">
                <a:ea typeface="함초롬돋움" pitchFamily="50" charset="-127"/>
                <a:cs typeface="함초롬돋움" pitchFamily="50" charset="-127"/>
              </a:rPr>
              <a:t>설치 과정</a:t>
            </a:r>
            <a:endParaRPr lang="en-US" altLang="ko-KR" sz="4000" dirty="0">
              <a:cs typeface="함초롬돋움" pitchFamily="50" charset="-127"/>
            </a:endParaRPr>
          </a:p>
        </p:txBody>
      </p:sp>
      <p:pic>
        <p:nvPicPr>
          <p:cNvPr id="10" name="Picture 2" descr="rosì ëí ì´ë¯¸ì§ ê²ìê²°ê³¼">
            <a:extLst>
              <a:ext uri="{FF2B5EF4-FFF2-40B4-BE49-F238E27FC236}">
                <a16:creationId xmlns:a16="http://schemas.microsoft.com/office/drawing/2014/main" id="{4FE8CC1F-9AC4-4D49-B805-49962386C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80" y="0"/>
            <a:ext cx="1835620" cy="186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C891B0-5338-4DA4-A496-EF7449B3A8AF}"/>
              </a:ext>
            </a:extLst>
          </p:cNvPr>
          <p:cNvSpPr/>
          <p:nvPr/>
        </p:nvSpPr>
        <p:spPr>
          <a:xfrm>
            <a:off x="416552" y="1860314"/>
            <a:ext cx="4752660" cy="499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94A4F-9343-41AF-A895-65B73A09802C}"/>
              </a:ext>
            </a:extLst>
          </p:cNvPr>
          <p:cNvSpPr txBox="1"/>
          <p:nvPr/>
        </p:nvSpPr>
        <p:spPr>
          <a:xfrm>
            <a:off x="416552" y="1888754"/>
            <a:ext cx="504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linkClick r:id="rId4"/>
              </a:rPr>
              <a:t>http://www.ros.org/</a:t>
            </a:r>
            <a:r>
              <a:rPr lang="ko-KR" altLang="en-US" dirty="0"/>
              <a:t> </a:t>
            </a:r>
            <a:r>
              <a:rPr lang="en-US" altLang="ko-KR" dirty="0" err="1"/>
              <a:t>ros</a:t>
            </a:r>
            <a:r>
              <a:rPr lang="en-US" altLang="ko-KR" dirty="0"/>
              <a:t> </a:t>
            </a:r>
            <a:r>
              <a:rPr lang="ko-KR" altLang="en-US" dirty="0"/>
              <a:t>홈페이지 들어가기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B435F49-8E6A-41C6-BA44-B2268D8CF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420" y="2488810"/>
            <a:ext cx="5472760" cy="352448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52696B-D5CD-4D3A-8293-DEF4D24F2100}"/>
              </a:ext>
            </a:extLst>
          </p:cNvPr>
          <p:cNvSpPr/>
          <p:nvPr/>
        </p:nvSpPr>
        <p:spPr>
          <a:xfrm>
            <a:off x="3275820" y="5445280"/>
            <a:ext cx="576080" cy="389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위로 굽은 화살표 11">
            <a:extLst>
              <a:ext uri="{FF2B5EF4-FFF2-40B4-BE49-F238E27FC236}">
                <a16:creationId xmlns:a16="http://schemas.microsoft.com/office/drawing/2014/main" id="{D7041569-F3B7-490C-A967-9EFA89AE1368}"/>
              </a:ext>
            </a:extLst>
          </p:cNvPr>
          <p:cNvSpPr/>
          <p:nvPr/>
        </p:nvSpPr>
        <p:spPr>
          <a:xfrm rot="16200000" flipH="1">
            <a:off x="3827634" y="3232559"/>
            <a:ext cx="2643178" cy="2448342"/>
          </a:xfrm>
          <a:prstGeom prst="bentUpArrow">
            <a:avLst>
              <a:gd name="adj1" fmla="val 937"/>
              <a:gd name="adj2" fmla="val 5410"/>
              <a:gd name="adj3" fmla="val 8154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FE9062B-FDF2-4D51-9859-18B4F1CD56F4}"/>
              </a:ext>
            </a:extLst>
          </p:cNvPr>
          <p:cNvSpPr/>
          <p:nvPr/>
        </p:nvSpPr>
        <p:spPr>
          <a:xfrm>
            <a:off x="6030242" y="2514673"/>
            <a:ext cx="2024452" cy="1037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E7FEA1-5194-476B-AF2A-909F863F4B0E}"/>
              </a:ext>
            </a:extLst>
          </p:cNvPr>
          <p:cNvSpPr txBox="1"/>
          <p:nvPr/>
        </p:nvSpPr>
        <p:spPr>
          <a:xfrm>
            <a:off x="6082687" y="2511788"/>
            <a:ext cx="2019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원하는 </a:t>
            </a:r>
            <a:r>
              <a:rPr lang="en-US" altLang="ko-KR" dirty="0" err="1"/>
              <a:t>ros</a:t>
            </a:r>
            <a:r>
              <a:rPr lang="ko-KR" altLang="en-US" dirty="0" err="1"/>
              <a:t>버전의다운로드</a:t>
            </a:r>
            <a:r>
              <a:rPr lang="ko-KR" altLang="en-US" dirty="0"/>
              <a:t> 버튼 </a:t>
            </a:r>
            <a:endParaRPr lang="en-US" altLang="ko-KR" dirty="0"/>
          </a:p>
          <a:p>
            <a:r>
              <a:rPr lang="ko-KR" altLang="en-US" dirty="0"/>
              <a:t>누르기</a:t>
            </a:r>
          </a:p>
        </p:txBody>
      </p:sp>
    </p:spTree>
    <p:extLst>
      <p:ext uri="{BB962C8B-B14F-4D97-AF65-F5344CB8AC3E}">
        <p14:creationId xmlns:p14="http://schemas.microsoft.com/office/powerpoint/2010/main" val="4115942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How install ROS?</a:t>
            </a: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>
                <a:ea typeface="함초롬돋움" pitchFamily="50" charset="-127"/>
                <a:cs typeface="함초롬돋움" pitchFamily="50" charset="-127"/>
              </a:rPr>
              <a:t>ROS </a:t>
            </a:r>
            <a:r>
              <a:rPr lang="ko-KR" altLang="en-US" sz="4000" dirty="0">
                <a:ea typeface="함초롬돋움" pitchFamily="50" charset="-127"/>
                <a:cs typeface="함초롬돋움" pitchFamily="50" charset="-127"/>
              </a:rPr>
              <a:t>설치 과정</a:t>
            </a:r>
            <a:endParaRPr lang="en-US" altLang="ko-KR" sz="4000" dirty="0">
              <a:cs typeface="함초롬돋움" pitchFamily="50" charset="-127"/>
            </a:endParaRPr>
          </a:p>
        </p:txBody>
      </p:sp>
      <p:pic>
        <p:nvPicPr>
          <p:cNvPr id="10" name="Picture 2" descr="rosì ëí ì´ë¯¸ì§ ê²ìê²°ê³¼">
            <a:extLst>
              <a:ext uri="{FF2B5EF4-FFF2-40B4-BE49-F238E27FC236}">
                <a16:creationId xmlns:a16="http://schemas.microsoft.com/office/drawing/2014/main" id="{4FE8CC1F-9AC4-4D49-B805-49962386C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80" y="0"/>
            <a:ext cx="1835620" cy="186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06501E-4C4D-42C4-AA8F-0E3EF0A63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30" y="2269212"/>
            <a:ext cx="7618203" cy="362602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5F9E0A-170F-4DF3-84D6-CA7EF0CA42A7}"/>
              </a:ext>
            </a:extLst>
          </p:cNvPr>
          <p:cNvSpPr/>
          <p:nvPr/>
        </p:nvSpPr>
        <p:spPr>
          <a:xfrm>
            <a:off x="771622" y="1728879"/>
            <a:ext cx="2024452" cy="36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BAA517-BDFB-425F-AC6E-125BFA2D0F6E}"/>
              </a:ext>
            </a:extLst>
          </p:cNvPr>
          <p:cNvSpPr txBox="1"/>
          <p:nvPr/>
        </p:nvSpPr>
        <p:spPr>
          <a:xfrm>
            <a:off x="824067" y="1725994"/>
            <a:ext cx="20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Platform Select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89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How install ROS?</a:t>
            </a: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>
                <a:ea typeface="함초롬돋움" pitchFamily="50" charset="-127"/>
                <a:cs typeface="함초롬돋움" pitchFamily="50" charset="-127"/>
              </a:rPr>
              <a:t>ROS </a:t>
            </a:r>
            <a:r>
              <a:rPr lang="ko-KR" altLang="en-US" sz="4000" dirty="0">
                <a:ea typeface="함초롬돋움" pitchFamily="50" charset="-127"/>
                <a:cs typeface="함초롬돋움" pitchFamily="50" charset="-127"/>
              </a:rPr>
              <a:t>설치 과정</a:t>
            </a:r>
            <a:endParaRPr lang="en-US" altLang="ko-KR" sz="4000" dirty="0">
              <a:cs typeface="함초롬돋움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6CB5BC-0941-4F36-A80E-B015ED006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78" y="1700760"/>
            <a:ext cx="8334502" cy="4383458"/>
          </a:xfrm>
          <a:prstGeom prst="rect">
            <a:avLst/>
          </a:prstGeom>
        </p:spPr>
      </p:pic>
      <p:pic>
        <p:nvPicPr>
          <p:cNvPr id="10" name="Picture 2" descr="rosì ëí ì´ë¯¸ì§ ê²ìê²°ê³¼">
            <a:extLst>
              <a:ext uri="{FF2B5EF4-FFF2-40B4-BE49-F238E27FC236}">
                <a16:creationId xmlns:a16="http://schemas.microsoft.com/office/drawing/2014/main" id="{4FE8CC1F-9AC4-4D49-B805-49962386C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80" y="0"/>
            <a:ext cx="1835620" cy="186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65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How install ROS?</a:t>
            </a: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>
                <a:ea typeface="함초롬돋움" pitchFamily="50" charset="-127"/>
                <a:cs typeface="함초롬돋움" pitchFamily="50" charset="-127"/>
              </a:rPr>
              <a:t>ROS </a:t>
            </a:r>
            <a:r>
              <a:rPr lang="ko-KR" altLang="en-US" sz="4000" dirty="0">
                <a:ea typeface="함초롬돋움" pitchFamily="50" charset="-127"/>
                <a:cs typeface="함초롬돋움" pitchFamily="50" charset="-127"/>
              </a:rPr>
              <a:t>설치 과정</a:t>
            </a:r>
            <a:endParaRPr lang="en-US" altLang="ko-KR" sz="4000" dirty="0">
              <a:cs typeface="함초롬돋움" pitchFamily="50" charset="-127"/>
            </a:endParaRPr>
          </a:p>
        </p:txBody>
      </p:sp>
      <p:pic>
        <p:nvPicPr>
          <p:cNvPr id="10" name="Picture 2" descr="rosì ëí ì´ë¯¸ì§ ê²ìê²°ê³¼">
            <a:extLst>
              <a:ext uri="{FF2B5EF4-FFF2-40B4-BE49-F238E27FC236}">
                <a16:creationId xmlns:a16="http://schemas.microsoft.com/office/drawing/2014/main" id="{4FE8CC1F-9AC4-4D49-B805-49962386C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80" y="0"/>
            <a:ext cx="1835620" cy="186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913833A-14C6-410C-9264-E64541148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78" y="2095326"/>
            <a:ext cx="8295844" cy="386777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9CA605A-22D0-4261-92AD-145FD8439570}"/>
              </a:ext>
            </a:extLst>
          </p:cNvPr>
          <p:cNvSpPr/>
          <p:nvPr/>
        </p:nvSpPr>
        <p:spPr>
          <a:xfrm>
            <a:off x="771622" y="1728879"/>
            <a:ext cx="1063998" cy="36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F031BD-EDE6-4969-A232-A607EAF07125}"/>
              </a:ext>
            </a:extLst>
          </p:cNvPr>
          <p:cNvSpPr txBox="1"/>
          <p:nvPr/>
        </p:nvSpPr>
        <p:spPr>
          <a:xfrm>
            <a:off x="824067" y="1725994"/>
            <a:ext cx="144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Setting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330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How install ROS?</a:t>
            </a: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>
                <a:ea typeface="함초롬돋움" pitchFamily="50" charset="-127"/>
                <a:cs typeface="함초롬돋움" pitchFamily="50" charset="-127"/>
              </a:rPr>
              <a:t>ROS </a:t>
            </a:r>
            <a:r>
              <a:rPr lang="ko-KR" altLang="en-US" sz="4000" dirty="0">
                <a:ea typeface="함초롬돋움" pitchFamily="50" charset="-127"/>
                <a:cs typeface="함초롬돋움" pitchFamily="50" charset="-127"/>
              </a:rPr>
              <a:t>설치 과정</a:t>
            </a:r>
            <a:endParaRPr lang="en-US" altLang="ko-KR" sz="4000" dirty="0">
              <a:cs typeface="함초롬돋움" pitchFamily="50" charset="-127"/>
            </a:endParaRPr>
          </a:p>
        </p:txBody>
      </p:sp>
      <p:pic>
        <p:nvPicPr>
          <p:cNvPr id="10" name="Picture 2" descr="rosì ëí ì´ë¯¸ì§ ê²ìê²°ê³¼">
            <a:extLst>
              <a:ext uri="{FF2B5EF4-FFF2-40B4-BE49-F238E27FC236}">
                <a16:creationId xmlns:a16="http://schemas.microsoft.com/office/drawing/2014/main" id="{4FE8CC1F-9AC4-4D49-B805-49962386C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80" y="0"/>
            <a:ext cx="1835620" cy="186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92" y="1700760"/>
            <a:ext cx="8754615" cy="42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7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16277</TotalTime>
  <Words>250</Words>
  <Application>Microsoft Office PowerPoint</Application>
  <PresentationFormat>화면 슬라이드 쇼(4:3)</PresentationFormat>
  <Paragraphs>66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HY헤드라인M</vt:lpstr>
      <vt:lpstr>맑은 고딕</vt:lpstr>
      <vt:lpstr>함초롬돋움</vt:lpstr>
      <vt:lpstr>Arial</vt:lpstr>
      <vt:lpstr>Impact</vt:lpstr>
      <vt:lpstr>Office 테마</vt:lpstr>
      <vt:lpstr>ROS (Robot OS)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>Microsoft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Board Test</dc:title>
  <dc:creator>Administrator</dc:creator>
  <cp:lastModifiedBy>tmax</cp:lastModifiedBy>
  <cp:revision>587</cp:revision>
  <dcterms:created xsi:type="dcterms:W3CDTF">2016-06-28T12:27:29Z</dcterms:created>
  <dcterms:modified xsi:type="dcterms:W3CDTF">2021-09-26T09:28:16Z</dcterms:modified>
</cp:coreProperties>
</file>