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07" r:id="rId4"/>
    <p:sldId id="520" r:id="rId5"/>
    <p:sldId id="502" r:id="rId6"/>
    <p:sldId id="521" r:id="rId7"/>
    <p:sldId id="522" r:id="rId8"/>
    <p:sldId id="523" r:id="rId9"/>
    <p:sldId id="524" r:id="rId10"/>
    <p:sldId id="503" r:id="rId11"/>
    <p:sldId id="504" r:id="rId12"/>
    <p:sldId id="517" r:id="rId13"/>
    <p:sldId id="518" r:id="rId14"/>
    <p:sldId id="509" r:id="rId15"/>
    <p:sldId id="514" r:id="rId16"/>
    <p:sldId id="513" r:id="rId17"/>
    <p:sldId id="519" r:id="rId18"/>
    <p:sldId id="28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orient="horz" pos="817">
          <p15:clr>
            <a:srgbClr val="A4A3A4"/>
          </p15:clr>
        </p15:guide>
        <p15:guide id="3" pos="2878">
          <p15:clr>
            <a:srgbClr val="A4A3A4"/>
          </p15:clr>
        </p15:guide>
        <p15:guide id="4" pos="-10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83275" autoAdjust="0"/>
  </p:normalViewPr>
  <p:slideViewPr>
    <p:cSldViewPr snapToObjects="1">
      <p:cViewPr varScale="1">
        <p:scale>
          <a:sx n="89" d="100"/>
          <a:sy n="89" d="100"/>
        </p:scale>
        <p:origin x="90" y="150"/>
      </p:cViewPr>
      <p:guideLst>
        <p:guide orient="horz" pos="2157"/>
        <p:guide orient="horz" pos="817"/>
        <p:guide pos="2878"/>
        <p:guide pos="-10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054" y="-78"/>
      </p:cViewPr>
      <p:guideLst>
        <p:guide orient="horz" pos="2878"/>
        <p:guide pos="215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5004C-FB86-4492-A384-2E0811FB5CC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D761-6C19-470B-8ED3-134349057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46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3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64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86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39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65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39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1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6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6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2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7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4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963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953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300" b="1">
                <a:solidFill>
                  <a:schemeClr val="tx2">
                    <a:lumMod val="80000"/>
                    <a:lumOff val="2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 dirty="0"/>
              <a:t>마스터 부제목 스타일 편집</a:t>
            </a:r>
          </a:p>
        </p:txBody>
      </p:sp>
      <p:sp>
        <p:nvSpPr>
          <p:cNvPr id="12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-4452" y="0"/>
            <a:ext cx="1080000" cy="1080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660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97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477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200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F084-8E64-438C-9D72-9E747710B46F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4"/>
          <a:stretch>
            <a:fillRect/>
          </a:stretch>
        </p:blipFill>
        <p:spPr>
          <a:xfrm>
            <a:off x="1708356" y="6054154"/>
            <a:ext cx="5727288" cy="3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3386838&amp;ref=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org/downloads/raspbia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6000"/>
              </a:spcBef>
              <a:spcAft>
                <a:spcPct val="6000"/>
              </a:spcAft>
              <a:defRPr lang="ko-KR" altLang="en-US"/>
            </a:pPr>
            <a:r>
              <a:rPr lang="en-US" altLang="ko-KR" b="0" u="sng" dirty="0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Raspberry Pi with DHT22sensor</a:t>
            </a:r>
            <a:endParaRPr lang="en-US" altLang="ko-KR" b="0" u="sng" dirty="0">
              <a:solidFill>
                <a:srgbClr val="0070C0"/>
              </a:solidFill>
              <a:latin typeface="Impact" panose="020B0806030902050204" pitchFamily="34" charset="0"/>
              <a:ea typeface="HY헤드라인M" pitchFamily="18" charset="-127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4581160"/>
            <a:ext cx="3611967" cy="720100"/>
          </a:xfrm>
        </p:spPr>
        <p:txBody>
          <a:bodyPr>
            <a:normAutofit fontScale="92500" lnSpcReduction="20000"/>
          </a:bodyPr>
          <a:lstStyle/>
          <a:p>
            <a:pPr algn="r">
              <a:defRPr lang="ko-KR" altLang="en-US"/>
            </a:pP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Jiyeon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You(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유지연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r">
              <a:defRPr lang="ko-KR" altLang="en-US"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youjiyeon4@gmail.com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r">
              <a:defRPr lang="ko-KR" altLang="en-US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Uart</a:t>
            </a: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 Setting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 rot="5400000">
            <a:off x="8072164" y="3581335"/>
            <a:ext cx="1237068" cy="9066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37396" y="3572971"/>
            <a:ext cx="162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Uart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Enable </a:t>
            </a:r>
          </a:p>
          <a:p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4994" y="1021937"/>
            <a:ext cx="3919065" cy="34163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/boot/config.txt 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en-US" altLang="ko-KR" dirty="0"/>
              <a:t>#Bluetooth </a:t>
            </a:r>
            <a:r>
              <a:rPr lang="en-US" altLang="ko-KR" dirty="0" smtClean="0"/>
              <a:t>disable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Uart</a:t>
            </a:r>
            <a:r>
              <a:rPr lang="ko-KR" altLang="en-US" dirty="0" smtClean="0"/>
              <a:t>와 같은 포트를 쓰기때문에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 err="1" smtClean="0"/>
              <a:t>dtoverlay</a:t>
            </a:r>
            <a:r>
              <a:rPr lang="en-US" altLang="ko-KR" dirty="0" smtClean="0"/>
              <a:t>=pi3-disable-bt</a:t>
            </a:r>
          </a:p>
          <a:p>
            <a:endParaRPr lang="en-US" altLang="ko-KR" dirty="0"/>
          </a:p>
          <a:p>
            <a:r>
              <a:rPr lang="en-US" altLang="ko-KR" dirty="0" smtClean="0"/>
              <a:t>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systemctl</a:t>
            </a:r>
            <a:r>
              <a:rPr lang="en-US" altLang="ko-KR" dirty="0" smtClean="0"/>
              <a:t> disable </a:t>
            </a:r>
            <a:r>
              <a:rPr lang="en-US" altLang="ko-KR" dirty="0" err="1" smtClean="0"/>
              <a:t>hciuart</a:t>
            </a:r>
            <a:endParaRPr lang="en-US" altLang="ko-KR" dirty="0" smtClean="0"/>
          </a:p>
          <a:p>
            <a:r>
              <a:rPr lang="en-US" altLang="ko-KR" dirty="0" smtClean="0"/>
              <a:t>//Bluetooth </a:t>
            </a:r>
            <a:r>
              <a:rPr lang="ko-KR" altLang="en-US" dirty="0" err="1" smtClean="0"/>
              <a:t>칩간의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uart</a:t>
            </a:r>
            <a:r>
              <a:rPr lang="ko-KR" altLang="en-US" dirty="0" smtClean="0"/>
              <a:t>중지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reboot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재부팅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dmesg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tty</a:t>
            </a:r>
            <a:r>
              <a:rPr lang="en-US" altLang="ko-KR" dirty="0" smtClean="0"/>
              <a:t> //</a:t>
            </a:r>
            <a:r>
              <a:rPr lang="en-US" altLang="ko-KR" dirty="0" err="1" smtClean="0"/>
              <a:t>uart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포트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" t="43810" r="32090" b="43047"/>
          <a:stretch/>
        </p:blipFill>
        <p:spPr>
          <a:xfrm>
            <a:off x="5227191" y="3803409"/>
            <a:ext cx="2875642" cy="6390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47021" r="-1401" b="34649"/>
          <a:stretch/>
        </p:blipFill>
        <p:spPr>
          <a:xfrm>
            <a:off x="1084994" y="4485851"/>
            <a:ext cx="3672511" cy="13045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90" y="1166519"/>
            <a:ext cx="2636890" cy="2636890"/>
          </a:xfrm>
          <a:prstGeom prst="rect">
            <a:avLst/>
          </a:prstGeom>
        </p:spPr>
      </p:pic>
      <p:sp>
        <p:nvSpPr>
          <p:cNvPr id="22" name="모서리가 둥근 사각형 설명선 21"/>
          <p:cNvSpPr/>
          <p:nvPr/>
        </p:nvSpPr>
        <p:spPr>
          <a:xfrm rot="5400000">
            <a:off x="6216725" y="3417497"/>
            <a:ext cx="1453050" cy="36106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20090" y="4502317"/>
            <a:ext cx="3528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Cmdline</a:t>
            </a:r>
            <a:endParaRPr lang="en-US" altLang="ko-KR" dirty="0" smtClean="0"/>
          </a:p>
          <a:p>
            <a:r>
              <a:rPr lang="ko-KR" altLang="en-US" dirty="0" smtClean="0"/>
              <a:t>기본적으로 </a:t>
            </a:r>
            <a:r>
              <a:rPr lang="en-US" altLang="ko-KR" dirty="0" err="1" smtClean="0"/>
              <a:t>Uart</a:t>
            </a:r>
            <a:r>
              <a:rPr lang="ko-KR" altLang="en-US" dirty="0" smtClean="0"/>
              <a:t>는 콘솔이 사용</a:t>
            </a:r>
            <a:endParaRPr lang="en-US" altLang="ko-KR" dirty="0" smtClean="0"/>
          </a:p>
          <a:p>
            <a:r>
              <a:rPr lang="ko-KR" altLang="en-US" dirty="0" smtClean="0"/>
              <a:t>그렇지만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uart</a:t>
            </a:r>
            <a:r>
              <a:rPr lang="ko-KR" altLang="en-US" dirty="0" smtClean="0"/>
              <a:t>를 제어하는 경우 </a:t>
            </a:r>
            <a:r>
              <a:rPr lang="ko-KR" altLang="en-US" dirty="0" err="1" smtClean="0"/>
              <a:t>설정변경</a:t>
            </a:r>
            <a:endParaRPr lang="en-US" altLang="ko-KR" dirty="0" smtClean="0"/>
          </a:p>
          <a:p>
            <a:r>
              <a:rPr lang="ko-KR" altLang="en-US" dirty="0" err="1" smtClean="0"/>
              <a:t>통신속도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6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Code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179533"/>
            <a:ext cx="5155556" cy="47698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61679" y="1954486"/>
            <a:ext cx="1410321" cy="50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/>
          <p:nvPr/>
        </p:nvCxnSpPr>
        <p:spPr>
          <a:xfrm rot="10800000" flipV="1">
            <a:off x="1844416" y="2420859"/>
            <a:ext cx="1575424" cy="312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18791" y="3140960"/>
            <a:ext cx="1513509" cy="45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 rot="10800000" flipV="1">
            <a:off x="4682757" y="3593147"/>
            <a:ext cx="1072070" cy="330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60911" y="3204555"/>
            <a:ext cx="16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통신속도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2995" y="2055682"/>
            <a:ext cx="16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16144" y="908650"/>
            <a:ext cx="4087328" cy="156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80684" y="951809"/>
            <a:ext cx="4346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핀을 제어할 수 있는 </a:t>
            </a:r>
            <a:endParaRPr lang="en-US" altLang="ko-KR" dirty="0" smtClean="0"/>
          </a:p>
          <a:p>
            <a:r>
              <a:rPr lang="ko-KR" altLang="en-US" dirty="0" smtClean="0"/>
              <a:t>기능을 제공하는 라이브러리</a:t>
            </a:r>
            <a:endParaRPr lang="en-US" altLang="ko-KR" dirty="0" smtClean="0"/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-core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clone git://git.drogon.net/wiringPi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d 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 -&gt; ./</a:t>
            </a:r>
            <a:r>
              <a:rPr lang="en-US" altLang="ko-KR" dirty="0" err="1" smtClean="0"/>
              <a:t>bulid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18" idx="1"/>
          </p:cNvCxnSpPr>
          <p:nvPr/>
        </p:nvCxnSpPr>
        <p:spPr>
          <a:xfrm rot="10800000" flipV="1">
            <a:off x="2784528" y="1691392"/>
            <a:ext cx="1831616" cy="206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Code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52150" y="3436521"/>
            <a:ext cx="1748645" cy="240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83547" y="3623407"/>
            <a:ext cx="1685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옵션 설정 </a:t>
            </a:r>
            <a:endParaRPr lang="en-US" altLang="ko-KR" dirty="0" smtClean="0"/>
          </a:p>
          <a:p>
            <a:r>
              <a:rPr lang="en-US" altLang="ko-KR" dirty="0" smtClean="0"/>
              <a:t>“1”</a:t>
            </a:r>
            <a:r>
              <a:rPr lang="ko-KR" altLang="en-US" dirty="0" smtClean="0"/>
              <a:t>이면 습도 출력</a:t>
            </a:r>
            <a:endParaRPr lang="en-US" altLang="ko-KR" dirty="0" smtClean="0"/>
          </a:p>
          <a:p>
            <a:r>
              <a:rPr lang="en-US" altLang="ko-KR" dirty="0" smtClean="0"/>
              <a:t>“2”</a:t>
            </a:r>
            <a:r>
              <a:rPr lang="ko-KR" altLang="en-US" dirty="0" smtClean="0"/>
              <a:t>이면 온도 출력</a:t>
            </a:r>
            <a:endParaRPr lang="en-US" altLang="ko-KR" dirty="0" smtClean="0"/>
          </a:p>
          <a:p>
            <a:r>
              <a:rPr lang="en-US" altLang="ko-KR" dirty="0" smtClean="0"/>
              <a:t>“3”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초씩</a:t>
            </a:r>
            <a:endParaRPr lang="en-US" altLang="ko-KR" dirty="0" smtClean="0"/>
          </a:p>
          <a:p>
            <a:r>
              <a:rPr lang="ko-KR" altLang="en-US" dirty="0" smtClean="0"/>
              <a:t>모두 출력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t="2196" r="30118"/>
          <a:stretch/>
        </p:blipFill>
        <p:spPr>
          <a:xfrm>
            <a:off x="1115520" y="1162344"/>
            <a:ext cx="3888540" cy="4735471"/>
          </a:xfrm>
          <a:prstGeom prst="rect">
            <a:avLst/>
          </a:prstGeom>
        </p:spPr>
      </p:pic>
      <p:cxnSp>
        <p:nvCxnSpPr>
          <p:cNvPr id="12" name="꺾인 연결선 11"/>
          <p:cNvCxnSpPr/>
          <p:nvPr/>
        </p:nvCxnSpPr>
        <p:spPr>
          <a:xfrm rot="10800000">
            <a:off x="3350796" y="3129394"/>
            <a:ext cx="2229344" cy="731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0800000" flipV="1">
            <a:off x="2388523" y="792056"/>
            <a:ext cx="2229344" cy="548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598873" y="517430"/>
            <a:ext cx="1180779" cy="39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98873" y="522263"/>
            <a:ext cx="222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Fd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4091108" y="1662970"/>
            <a:ext cx="2229344" cy="548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20090" y="969535"/>
            <a:ext cx="3919778" cy="182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194945" y="1039618"/>
            <a:ext cx="3944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직렬장치의</a:t>
            </a:r>
            <a:r>
              <a:rPr lang="ko-KR" altLang="en-US" dirty="0" smtClean="0"/>
              <a:t> 변화를 확인하여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변화가 있다면 </a:t>
            </a:r>
            <a:r>
              <a:rPr lang="ko-KR" altLang="en-US" dirty="0" err="1" smtClean="0"/>
              <a:t>직렬장치를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대기상태에 빠지지 않도록 </a:t>
            </a:r>
            <a:r>
              <a:rPr lang="en-US" altLang="ko-KR" dirty="0" err="1" smtClean="0"/>
              <a:t>TimeOut</a:t>
            </a:r>
            <a:endParaRPr lang="en-US" altLang="ko-KR" dirty="0" smtClean="0"/>
          </a:p>
          <a:p>
            <a:r>
              <a:rPr lang="ko-KR" altLang="en-US" dirty="0" smtClean="0"/>
              <a:t>설정하여 지정한 시간이 지나면 </a:t>
            </a:r>
            <a:endParaRPr lang="en-US" altLang="ko-KR" dirty="0" smtClean="0"/>
          </a:p>
          <a:p>
            <a:r>
              <a:rPr lang="ko-KR" altLang="en-US" dirty="0" smtClean="0"/>
              <a:t>빠져 나오게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‘0’</a:t>
            </a:r>
            <a:r>
              <a:rPr lang="ko-KR" altLang="en-US" dirty="0" smtClean="0"/>
              <a:t>이상이면 표준 입력 사용가능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7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Code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2517" b="13124"/>
          <a:stretch/>
        </p:blipFill>
        <p:spPr>
          <a:xfrm>
            <a:off x="1120782" y="1204731"/>
            <a:ext cx="5544770" cy="44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Trial and Error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451" y="2204830"/>
            <a:ext cx="4608639" cy="313932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라즈비안를</a:t>
            </a:r>
            <a:r>
              <a:rPr lang="ko-KR" altLang="en-US" dirty="0" smtClean="0"/>
              <a:t> 설치하는 과정에서 </a:t>
            </a:r>
            <a:r>
              <a:rPr lang="en-US" altLang="ko-KR" dirty="0" smtClean="0"/>
              <a:t>Formatter</a:t>
            </a:r>
            <a:r>
              <a:rPr lang="ko-KR" altLang="en-US" dirty="0" smtClean="0"/>
              <a:t>프로그램을 사용하지 않아서 </a:t>
            </a:r>
            <a:endParaRPr lang="en-US" altLang="ko-KR" dirty="0" smtClean="0"/>
          </a:p>
          <a:p>
            <a:r>
              <a:rPr lang="ko-KR" altLang="en-US" dirty="0" smtClean="0"/>
              <a:t>제대로 포맷이 이루어지지않아 </a:t>
            </a:r>
            <a:endParaRPr lang="en-US" altLang="ko-KR" dirty="0" smtClean="0"/>
          </a:p>
          <a:p>
            <a:r>
              <a:rPr lang="ko-KR" altLang="en-US" dirty="0" smtClean="0"/>
              <a:t>어려움을 겪었습니다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라즈비안</a:t>
            </a:r>
            <a:r>
              <a:rPr lang="ko-KR" altLang="en-US" dirty="0" smtClean="0"/>
              <a:t> 설치를 한 이후에도</a:t>
            </a:r>
            <a:endParaRPr lang="en-US" altLang="ko-KR" dirty="0" smtClean="0"/>
          </a:p>
          <a:p>
            <a:r>
              <a:rPr lang="ko-KR" altLang="en-US" dirty="0" smtClean="0"/>
              <a:t>와이파이 설정이 되지않아</a:t>
            </a:r>
            <a:endParaRPr lang="en-US" altLang="ko-KR" dirty="0" smtClean="0"/>
          </a:p>
          <a:p>
            <a:r>
              <a:rPr lang="ko-KR" altLang="en-US" dirty="0" smtClean="0"/>
              <a:t>몇차례 </a:t>
            </a:r>
            <a:r>
              <a:rPr lang="ko-KR" altLang="en-US" dirty="0" err="1" smtClean="0"/>
              <a:t>라즈비안</a:t>
            </a:r>
            <a:r>
              <a:rPr lang="ko-KR" altLang="en-US" dirty="0" smtClean="0"/>
              <a:t> 설치를 반복하였습니다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  	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3" r="-11103" b="14017"/>
          <a:stretch/>
        </p:blipFill>
        <p:spPr>
          <a:xfrm>
            <a:off x="5364110" y="2169775"/>
            <a:ext cx="4103717" cy="3528490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5364110" y="1412720"/>
            <a:ext cx="3096430" cy="59455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15377" y="1525332"/>
            <a:ext cx="299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모르는 명령어</a:t>
            </a:r>
            <a:r>
              <a:rPr lang="en-US" altLang="ko-KR" dirty="0" smtClean="0"/>
              <a:t>) --Help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0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S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loved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Part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552" y="1741591"/>
            <a:ext cx="4662558" cy="42473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while </a:t>
            </a:r>
            <a:r>
              <a:rPr lang="en-US" altLang="ko-KR" dirty="0"/>
              <a:t>((PINC &amp; 0x01) == </a:t>
            </a:r>
            <a:r>
              <a:rPr lang="en-US" altLang="ko-KR" dirty="0" err="1" smtClean="0"/>
              <a:t>laststate</a:t>
            </a:r>
            <a:r>
              <a:rPr lang="en-US" altLang="ko-KR" dirty="0"/>
              <a:t>)</a:t>
            </a:r>
            <a:r>
              <a:rPr lang="en-US" altLang="ko-KR" dirty="0" smtClean="0"/>
              <a:t>{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_</a:t>
            </a:r>
            <a:r>
              <a:rPr lang="en-US" altLang="ko-KR" dirty="0" err="1" smtClean="0"/>
              <a:t>delay_us</a:t>
            </a:r>
            <a:r>
              <a:rPr lang="en-US" altLang="ko-KR" dirty="0"/>
              <a:t>( 1 ); </a:t>
            </a:r>
          </a:p>
          <a:p>
            <a:r>
              <a:rPr lang="en-US" altLang="ko-KR" dirty="0" smtClean="0"/>
              <a:t>   counter</a:t>
            </a:r>
            <a:r>
              <a:rPr lang="en-US" altLang="ko-KR" dirty="0"/>
              <a:t>++;</a:t>
            </a:r>
          </a:p>
          <a:p>
            <a:r>
              <a:rPr lang="en-US" altLang="ko-KR" dirty="0" smtClean="0"/>
              <a:t>    if(counter </a:t>
            </a:r>
            <a:r>
              <a:rPr lang="en-US" altLang="ko-KR" dirty="0"/>
              <a:t>== 255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break;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}</a:t>
            </a:r>
            <a:endParaRPr lang="en-US" altLang="ko-KR" dirty="0"/>
          </a:p>
          <a:p>
            <a:r>
              <a:rPr lang="en-US" altLang="ko-KR" dirty="0" smtClean="0"/>
              <a:t>                                            }  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/>
              <a:t>laststate</a:t>
            </a:r>
            <a:r>
              <a:rPr lang="en-US" altLang="ko-KR" dirty="0"/>
              <a:t> = (PINC &amp; 0x01);</a:t>
            </a:r>
          </a:p>
          <a:p>
            <a:r>
              <a:rPr lang="en-US" altLang="ko-KR" dirty="0" smtClean="0"/>
              <a:t>   </a:t>
            </a:r>
            <a:r>
              <a:rPr lang="en-US" altLang="ko-KR" dirty="0"/>
              <a:t>if(counter == 255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}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  	 </a:t>
            </a:r>
          </a:p>
        </p:txBody>
      </p:sp>
      <p:sp>
        <p:nvSpPr>
          <p:cNvPr id="2" name="모서리가 둥근 사각형 설명선 1"/>
          <p:cNvSpPr/>
          <p:nvPr/>
        </p:nvSpPr>
        <p:spPr>
          <a:xfrm rot="5400000">
            <a:off x="6320655" y="1073086"/>
            <a:ext cx="607259" cy="194427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24160" y="1844780"/>
            <a:ext cx="18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Delay </a:t>
            </a:r>
            <a:r>
              <a:rPr lang="ko-KR" altLang="en-US" dirty="0" smtClean="0"/>
              <a:t>문제해결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2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Sloved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Part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20090" y="1743881"/>
            <a:ext cx="3024420" cy="2549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64110" y="1882666"/>
            <a:ext cx="2664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Oscilloscope</a:t>
            </a:r>
          </a:p>
          <a:p>
            <a:endParaRPr lang="en-US" altLang="ko-KR" dirty="0"/>
          </a:p>
          <a:p>
            <a:r>
              <a:rPr lang="en-US" altLang="ko-KR" dirty="0" smtClean="0"/>
              <a:t>L(54) H(74) L(54) H(27)</a:t>
            </a:r>
          </a:p>
          <a:p>
            <a:endParaRPr lang="en-US" altLang="ko-KR" dirty="0"/>
          </a:p>
          <a:p>
            <a:r>
              <a:rPr lang="en-US" altLang="ko-KR" dirty="0" smtClean="0"/>
              <a:t>L(55) H(24) L(46)</a:t>
            </a:r>
          </a:p>
          <a:p>
            <a:endParaRPr lang="en-US" altLang="ko-KR" dirty="0"/>
          </a:p>
          <a:p>
            <a:r>
              <a:rPr lang="en-US" altLang="ko-KR" dirty="0" smtClean="0"/>
              <a:t>1 0 0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1743881"/>
            <a:ext cx="4213783" cy="42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Sloved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Part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450" y="1844780"/>
            <a:ext cx="5958738" cy="34163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 smtClean="0"/>
              <a:t>Opimization</a:t>
            </a:r>
            <a:r>
              <a:rPr lang="ko-KR" altLang="en-US" dirty="0" smtClean="0"/>
              <a:t>이란</a:t>
            </a:r>
            <a:endParaRPr lang="en-US" altLang="ko-KR" dirty="0" smtClean="0"/>
          </a:p>
          <a:p>
            <a:r>
              <a:rPr lang="ko-KR" altLang="en-US" dirty="0"/>
              <a:t>최적화를 뜻합니다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/>
              <a:t>O0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최적화 </a:t>
            </a:r>
            <a:r>
              <a:rPr lang="ko-KR" altLang="en-US" dirty="0"/>
              <a:t>과정이 없어 컴파일 시간이 감소한다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기대되는 </a:t>
            </a:r>
            <a:r>
              <a:rPr lang="ko-KR" altLang="en-US" dirty="0"/>
              <a:t>결과치를 받아서 디버깅 할 때 이용할 때 </a:t>
            </a:r>
            <a:endParaRPr lang="en-US" altLang="ko-KR" dirty="0" smtClean="0"/>
          </a:p>
          <a:p>
            <a:r>
              <a:rPr lang="ko-KR" altLang="en-US" dirty="0" smtClean="0"/>
              <a:t>적합하다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-O1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최적화를 </a:t>
            </a:r>
            <a:r>
              <a:rPr lang="ko-KR" altLang="en-US" dirty="0"/>
              <a:t>진행해서 코드 사이즈와 </a:t>
            </a:r>
            <a:r>
              <a:rPr lang="ko-KR" altLang="en-US" dirty="0" smtClean="0"/>
              <a:t>수행 시간을 </a:t>
            </a:r>
            <a:endParaRPr lang="en-US" altLang="ko-KR" dirty="0" smtClean="0"/>
          </a:p>
          <a:p>
            <a:r>
              <a:rPr lang="ko-KR" altLang="en-US" dirty="0" smtClean="0"/>
              <a:t>감소시킨다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-O2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최적화 </a:t>
            </a:r>
            <a:r>
              <a:rPr lang="ko-KR" altLang="en-US" dirty="0"/>
              <a:t>옵션 중 제일 적당한 최적화이다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-O3 </a:t>
            </a:r>
            <a:r>
              <a:rPr lang="en-US" altLang="ko-KR" dirty="0" smtClean="0"/>
              <a:t>: O2</a:t>
            </a:r>
            <a:r>
              <a:rPr lang="ko-KR" altLang="en-US" dirty="0"/>
              <a:t>보다 최적화를 좀 더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  	 </a:t>
            </a:r>
          </a:p>
        </p:txBody>
      </p:sp>
    </p:spTree>
    <p:extLst>
      <p:ext uri="{BB962C8B-B14F-4D97-AF65-F5344CB8AC3E}">
        <p14:creationId xmlns:p14="http://schemas.microsoft.com/office/powerpoint/2010/main" val="27292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25"/>
            <a:ext cx="7772400" cy="1470025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00000"/>
              </a:lnSpc>
              <a:spcBef>
                <a:spcPct val="6000"/>
              </a:spcBef>
              <a:spcAft>
                <a:spcPct val="6000"/>
              </a:spcAft>
              <a:defRPr lang="ko-KR" altLang="en-US"/>
            </a:pPr>
            <a:r>
              <a:rPr lang="ko-KR" altLang="en-US" b="0" u="sng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  <a:cs typeface="함초롬돋움"/>
              </a:rPr>
              <a:t>감사합니다</a:t>
            </a:r>
            <a:endParaRPr lang="en-US" altLang="ko-KR" b="0" u="sng">
              <a:solidFill>
                <a:srgbClr val="0070C0"/>
              </a:solidFill>
              <a:latin typeface="HY헤드라인M" pitchFamily="18" charset="-127"/>
              <a:ea typeface="HY헤드라인M" pitchFamily="18" charset="-127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866137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20" y="404580"/>
            <a:ext cx="5760800" cy="774953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380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6045" y="1556740"/>
            <a:ext cx="3960550" cy="369332"/>
          </a:xfrm>
        </p:spPr>
        <p:txBody>
          <a:bodyPr>
            <a:spAutoFit/>
          </a:bodyPr>
          <a:lstStyle/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/>
              <a:t>Raspberry Pi</a:t>
            </a:r>
            <a:endParaRPr lang="en-US" altLang="ko-KR" sz="1800" dirty="0">
              <a:latin typeface="+mn-ea"/>
              <a:cs typeface="함초롬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460" y="2695778"/>
            <a:ext cx="38165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u="sng" dirty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Raspberry Pi</a:t>
            </a:r>
            <a:r>
              <a:rPr lang="en-US" altLang="ko-KR" sz="3200" u="sng" dirty="0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 </a:t>
            </a:r>
            <a:r>
              <a:rPr lang="en-US" altLang="ko-KR" sz="3200" u="sng" dirty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with DHT22sensor</a:t>
            </a:r>
            <a:endParaRPr lang="ko-KR" altLang="en-US" sz="3000" dirty="0">
              <a:solidFill>
                <a:srgbClr val="0070C0"/>
              </a:solidFill>
              <a:latin typeface="Impact" panose="020B0806030902050204" pitchFamily="34" charset="0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4788030" y="1556740"/>
            <a:ext cx="0" cy="405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4896045" y="3068950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</a:t>
            </a: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>
                <a:cs typeface="함초롬돋움" pitchFamily="50" charset="-127"/>
              </a:rPr>
              <a:t>Code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896045" y="4077090"/>
            <a:ext cx="414842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6.</a:t>
            </a:r>
            <a:r>
              <a:rPr lang="en-US" altLang="ko-KR" sz="1800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olved Part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896045" y="2060810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/>
              <a:t>Installation Process</a:t>
            </a:r>
            <a:endParaRPr lang="en-US" altLang="ko-KR" sz="1800" dirty="0">
              <a:latin typeface="+mn-ea"/>
              <a:cs typeface="함초롬돋움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88196" y="2564880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err="1" smtClean="0">
                <a:latin typeface="+mn-ea"/>
              </a:rPr>
              <a:t>Uart</a:t>
            </a:r>
            <a:r>
              <a:rPr lang="en-US" altLang="ko-KR" sz="1800" dirty="0" smtClean="0">
                <a:latin typeface="+mn-ea"/>
              </a:rPr>
              <a:t> Setting</a:t>
            </a:r>
            <a:endParaRPr lang="en-US" altLang="ko-KR" sz="1800" dirty="0">
              <a:latin typeface="+mn-ea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896045" y="3568538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</a:t>
            </a:r>
            <a:r>
              <a:rPr lang="en-US" altLang="ko-KR" sz="1800" dirty="0"/>
              <a:t>Trial and </a:t>
            </a:r>
            <a:r>
              <a:rPr lang="en-US" altLang="ko-KR" sz="1800" dirty="0" smtClean="0"/>
              <a:t>Error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endParaRPr lang="en-US" altLang="ko-KR" sz="1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Raspberry Pi3b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Raspberry Pi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62890" y="1873412"/>
            <a:ext cx="4226860" cy="3780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68273" y="2332392"/>
            <a:ext cx="4226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라즈베리파이의</a:t>
            </a:r>
            <a:r>
              <a:rPr lang="ko-KR" altLang="en-US" dirty="0"/>
              <a:t> 특징은 </a:t>
            </a:r>
            <a:endParaRPr lang="en-US" altLang="ko-KR" dirty="0" smtClean="0"/>
          </a:p>
          <a:p>
            <a:r>
              <a:rPr lang="ko-KR" altLang="en-US" dirty="0" err="1" smtClean="0">
                <a:hlinkClick r:id="rId3"/>
              </a:rPr>
              <a:t>아두이노</a:t>
            </a:r>
            <a:r>
              <a:rPr lang="ko-KR" altLang="en-US" dirty="0" err="1" smtClean="0"/>
              <a:t>와</a:t>
            </a:r>
            <a:r>
              <a:rPr lang="ko-KR" altLang="en-US" dirty="0" smtClean="0"/>
              <a:t> </a:t>
            </a:r>
            <a:r>
              <a:rPr lang="ko-KR" altLang="en-US" dirty="0"/>
              <a:t>달리 </a:t>
            </a:r>
            <a:endParaRPr lang="en-US" altLang="ko-KR" dirty="0" smtClean="0"/>
          </a:p>
          <a:p>
            <a:r>
              <a:rPr lang="ko-KR" altLang="en-US" dirty="0" smtClean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모니터만 </a:t>
            </a:r>
            <a:endParaRPr lang="en-US" altLang="ko-KR" dirty="0" smtClean="0"/>
          </a:p>
          <a:p>
            <a:r>
              <a:rPr lang="ko-KR" altLang="en-US" dirty="0" smtClean="0"/>
              <a:t>연결하면 </a:t>
            </a:r>
            <a:r>
              <a:rPr lang="en-US" altLang="ko-KR" dirty="0"/>
              <a:t>PC</a:t>
            </a:r>
            <a:r>
              <a:rPr lang="ko-KR" altLang="en-US" dirty="0"/>
              <a:t>가 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ko-KR" altLang="en-US" dirty="0"/>
              <a:t>일반 데스크톱과 </a:t>
            </a:r>
            <a:endParaRPr lang="en-US" altLang="ko-KR" dirty="0" smtClean="0"/>
          </a:p>
          <a:p>
            <a:r>
              <a:rPr lang="ko-KR" altLang="en-US" dirty="0" smtClean="0"/>
              <a:t>유사하다는 </a:t>
            </a:r>
            <a:r>
              <a:rPr lang="ko-KR" altLang="en-US" dirty="0"/>
              <a:t>것이 강조되는 제품이다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Linux </a:t>
            </a:r>
            <a:r>
              <a:rPr lang="en-US" altLang="ko-KR" dirty="0"/>
              <a:t>OS</a:t>
            </a:r>
            <a:r>
              <a:rPr lang="ko-KR" altLang="en-US" dirty="0"/>
              <a:t>를 기반으로 하고 </a:t>
            </a:r>
            <a:endParaRPr lang="en-US" altLang="ko-KR" dirty="0" smtClean="0"/>
          </a:p>
          <a:p>
            <a:r>
              <a:rPr lang="ko-KR" altLang="en-US" dirty="0" smtClean="0"/>
              <a:t>세부적인 </a:t>
            </a:r>
            <a:r>
              <a:rPr lang="ko-KR" altLang="en-US" dirty="0"/>
              <a:t>설정을 제공함으로써 </a:t>
            </a:r>
            <a:endParaRPr lang="en-US" altLang="ko-KR" dirty="0" smtClean="0"/>
          </a:p>
          <a:p>
            <a:r>
              <a:rPr lang="ko-KR" altLang="en-US" dirty="0" smtClean="0"/>
              <a:t>초보 </a:t>
            </a:r>
            <a:r>
              <a:rPr lang="ko-KR" altLang="en-US" dirty="0"/>
              <a:t>프로그래머에 </a:t>
            </a:r>
            <a:endParaRPr lang="en-US" altLang="ko-KR" dirty="0" smtClean="0"/>
          </a:p>
          <a:p>
            <a:r>
              <a:rPr lang="ko-KR" altLang="en-US" dirty="0" smtClean="0"/>
              <a:t>맞춤형 </a:t>
            </a:r>
            <a:r>
              <a:rPr lang="ko-KR" altLang="en-US" dirty="0"/>
              <a:t>환경을 제공한다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77" y="166002"/>
            <a:ext cx="1842174" cy="15771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94" y="2852920"/>
            <a:ext cx="3031696" cy="30316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9" y="1743103"/>
            <a:ext cx="2440724" cy="24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Raspberry Pi3b(1GB RAM </a:t>
            </a:r>
            <a:r>
              <a:rPr lang="ko-KR" altLang="en-US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내장</a:t>
            </a:r>
            <a:r>
              <a:rPr lang="en-US" altLang="ko-KR" sz="220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Raspberry Pi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27262" y="1743103"/>
            <a:ext cx="4362488" cy="4278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10765" y="1930531"/>
            <a:ext cx="422686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</a:t>
            </a:r>
            <a:r>
              <a:rPr lang="ko-KR" altLang="en-US" sz="1500" dirty="0" smtClean="0"/>
              <a:t>차세대 </a:t>
            </a:r>
            <a:r>
              <a:rPr lang="ko-KR" altLang="en-US" sz="1500" dirty="0" err="1"/>
              <a:t>쿼드</a:t>
            </a:r>
            <a:r>
              <a:rPr lang="ko-KR" altLang="en-US" sz="1500" dirty="0"/>
              <a:t> 코어 </a:t>
            </a:r>
            <a:r>
              <a:rPr lang="en-US" altLang="ko-KR" sz="1500" dirty="0"/>
              <a:t>Broadcom BCM2837 64</a:t>
            </a:r>
            <a:r>
              <a:rPr lang="ko-KR" altLang="en-US" sz="1500" dirty="0"/>
              <a:t>비트 </a:t>
            </a:r>
            <a:r>
              <a:rPr lang="en-US" altLang="ko-KR" sz="1500" dirty="0"/>
              <a:t>ARMv8 </a:t>
            </a:r>
            <a:r>
              <a:rPr lang="ko-KR" altLang="en-US" sz="1500" dirty="0" smtClean="0"/>
              <a:t>프로세서</a:t>
            </a:r>
            <a:r>
              <a:rPr lang="en-US" altLang="ko-KR" sz="1500" dirty="0" smtClean="0"/>
              <a:t> (</a:t>
            </a:r>
            <a:r>
              <a:rPr lang="ko-KR" altLang="en-US" sz="1500" dirty="0" smtClean="0"/>
              <a:t>최대 </a:t>
            </a:r>
            <a:r>
              <a:rPr lang="en-US" altLang="ko-KR" sz="1500" dirty="0"/>
              <a:t>1.2GHz</a:t>
            </a:r>
            <a:r>
              <a:rPr lang="ko-KR" altLang="en-US" sz="1500" dirty="0"/>
              <a:t>의 </a:t>
            </a:r>
            <a:r>
              <a:rPr lang="ko-KR" altLang="en-US" sz="1500" dirty="0" smtClean="0"/>
              <a:t>속도</a:t>
            </a:r>
            <a:r>
              <a:rPr lang="en-US" altLang="ko-KR" sz="1500" dirty="0" smtClean="0"/>
              <a:t>)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</a:t>
            </a:r>
            <a:r>
              <a:rPr lang="ko-KR" altLang="en-US" sz="1500" dirty="0" smtClean="0"/>
              <a:t>내장형 </a:t>
            </a:r>
            <a:r>
              <a:rPr lang="en-US" altLang="ko-KR" sz="1500" dirty="0"/>
              <a:t>BCM43143 </a:t>
            </a:r>
            <a:r>
              <a:rPr lang="en-US" altLang="ko-KR" sz="1500" dirty="0" err="1"/>
              <a:t>WiFi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칩 추가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무선 작동</a:t>
            </a:r>
            <a:r>
              <a:rPr lang="en-US" altLang="ko-KR" sz="1500" dirty="0" smtClean="0"/>
              <a:t>) 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</a:t>
            </a:r>
            <a:r>
              <a:rPr lang="ko-KR" altLang="en-US" sz="1500" dirty="0" err="1" smtClean="0"/>
              <a:t>온보드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BLE(Bluetooth Low Energy)</a:t>
            </a:r>
            <a:r>
              <a:rPr lang="ko-KR" altLang="en-US" sz="1500" dirty="0"/>
              <a:t>를 사용하는 우수한 </a:t>
            </a:r>
            <a:r>
              <a:rPr lang="en-US" altLang="ko-KR" sz="1500" dirty="0" err="1"/>
              <a:t>IoT</a:t>
            </a:r>
            <a:r>
              <a:rPr lang="en-US" altLang="ko-KR" sz="1500" dirty="0"/>
              <a:t> </a:t>
            </a:r>
            <a:r>
              <a:rPr lang="ko-KR" altLang="en-US" sz="1500" dirty="0"/>
              <a:t>솔루션이기도 합니다</a:t>
            </a:r>
            <a:r>
              <a:rPr lang="en-US" altLang="ko-KR" sz="1500" dirty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/>
              <a:t>-</a:t>
            </a:r>
            <a:r>
              <a:rPr lang="ko-KR" altLang="en-US" sz="1500" dirty="0" smtClean="0"/>
              <a:t>전원 </a:t>
            </a:r>
            <a:r>
              <a:rPr lang="ko-KR" altLang="en-US" sz="1500" dirty="0"/>
              <a:t>용량은 </a:t>
            </a:r>
            <a:r>
              <a:rPr lang="en-US" altLang="ko-KR" sz="1500" dirty="0"/>
              <a:t>2A </a:t>
            </a:r>
            <a:r>
              <a:rPr lang="ko-KR" altLang="en-US" sz="1500" dirty="0"/>
              <a:t>대신 </a:t>
            </a:r>
            <a:r>
              <a:rPr lang="en-US" altLang="ko-KR" sz="1500" dirty="0"/>
              <a:t>2.5A</a:t>
            </a:r>
            <a:r>
              <a:rPr lang="ko-KR" altLang="en-US" sz="1500" dirty="0"/>
              <a:t>로 </a:t>
            </a:r>
            <a:r>
              <a:rPr lang="ko-KR" altLang="en-US" sz="1500" dirty="0" smtClean="0"/>
              <a:t>업그레이드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</a:t>
            </a:r>
            <a:r>
              <a:rPr lang="ko-KR" altLang="en-US" sz="1500" dirty="0" smtClean="0"/>
              <a:t>마우스</a:t>
            </a:r>
            <a:r>
              <a:rPr lang="en-US" altLang="ko-KR" sz="1500" dirty="0"/>
              <a:t>, </a:t>
            </a:r>
            <a:r>
              <a:rPr lang="ko-KR" altLang="en-US" sz="1500" dirty="0"/>
              <a:t>키보드나 기타 </a:t>
            </a:r>
            <a:r>
              <a:rPr lang="en-US" altLang="ko-KR" sz="1500" dirty="0"/>
              <a:t>USB</a:t>
            </a:r>
            <a:r>
              <a:rPr lang="ko-KR" altLang="en-US" sz="1500" dirty="0"/>
              <a:t>로 연결되는 모든 것을 연결할 수 있는 내장형 </a:t>
            </a:r>
            <a:r>
              <a:rPr lang="en-US" altLang="ko-KR" sz="1500" dirty="0"/>
              <a:t>USB </a:t>
            </a:r>
            <a:r>
              <a:rPr lang="ko-KR" altLang="en-US" sz="1500" dirty="0"/>
              <a:t>포트가 </a:t>
            </a:r>
            <a:r>
              <a:rPr lang="en-US" altLang="ko-KR" sz="1500" dirty="0"/>
              <a:t>4</a:t>
            </a:r>
            <a:r>
              <a:rPr lang="ko-KR" altLang="en-US" sz="1500" dirty="0"/>
              <a:t>개 있습니다</a:t>
            </a:r>
            <a:r>
              <a:rPr lang="en-US" altLang="ko-KR" sz="1500" dirty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</a:t>
            </a:r>
            <a:r>
              <a:rPr lang="ko-KR" altLang="en-US" sz="1500" dirty="0" smtClean="0"/>
              <a:t>핀 </a:t>
            </a:r>
            <a:r>
              <a:rPr lang="ko-KR" altLang="en-US" sz="1500" dirty="0"/>
              <a:t>간격 </a:t>
            </a:r>
            <a:r>
              <a:rPr lang="en-US" altLang="ko-KR" sz="1500" dirty="0"/>
              <a:t>0.1</a:t>
            </a:r>
            <a:r>
              <a:rPr lang="ko-KR" altLang="en-US" sz="1500" dirty="0"/>
              <a:t>인치의 </a:t>
            </a:r>
            <a:r>
              <a:rPr lang="en-US" altLang="ko-KR" sz="1500" dirty="0"/>
              <a:t>40 </a:t>
            </a:r>
            <a:r>
              <a:rPr lang="ko-KR" altLang="en-US" sz="1500" dirty="0"/>
              <a:t>핀 </a:t>
            </a:r>
            <a:r>
              <a:rPr lang="en-US" altLang="ko-KR" sz="1500" dirty="0"/>
              <a:t>GPIO </a:t>
            </a:r>
            <a:r>
              <a:rPr lang="ko-KR" altLang="en-US" sz="1500" dirty="0"/>
              <a:t>헤더를 통해 </a:t>
            </a:r>
            <a:r>
              <a:rPr lang="en-US" altLang="ko-KR" sz="1500" dirty="0"/>
              <a:t>27</a:t>
            </a:r>
            <a:r>
              <a:rPr lang="ko-KR" altLang="en-US" sz="1500" dirty="0"/>
              <a:t>개의 </a:t>
            </a:r>
            <a:r>
              <a:rPr lang="en-US" altLang="ko-KR" sz="1500" dirty="0"/>
              <a:t>GPIO, UART, I2C, SPI, 3.3 </a:t>
            </a:r>
            <a:r>
              <a:rPr lang="ko-KR" altLang="en-US" sz="1500" dirty="0"/>
              <a:t>및 </a:t>
            </a:r>
            <a:r>
              <a:rPr lang="en-US" altLang="ko-KR" sz="1500" dirty="0"/>
              <a:t>5V </a:t>
            </a:r>
            <a:r>
              <a:rPr lang="ko-KR" altLang="en-US" sz="1500" dirty="0"/>
              <a:t>소스에 액세스할 수 </a:t>
            </a:r>
            <a:r>
              <a:rPr lang="ko-KR" altLang="en-US" sz="1500" dirty="0" smtClean="0"/>
              <a:t>있습니다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77" y="166002"/>
            <a:ext cx="1842174" cy="1577101"/>
          </a:xfrm>
          <a:prstGeom prst="rect">
            <a:avLst/>
          </a:prstGeom>
        </p:spPr>
      </p:pic>
      <p:pic>
        <p:nvPicPr>
          <p:cNvPr id="1026" name="Picture 2" descr="https://t1.daumcdn.net/cfile/tistory/210B064157BF95E8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4" y="1743103"/>
            <a:ext cx="4208368" cy="439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Installation Process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 rot="10800000">
            <a:off x="1104045" y="4197450"/>
            <a:ext cx="1584222" cy="13393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 rot="10800000">
            <a:off x="3001204" y="4197450"/>
            <a:ext cx="1800253" cy="13393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530" y="4405446"/>
            <a:ext cx="1944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먼저</a:t>
            </a:r>
            <a:endParaRPr lang="en-US" altLang="ko-KR" dirty="0" smtClean="0"/>
          </a:p>
          <a:p>
            <a:r>
              <a:rPr lang="en-US" altLang="ko-KR" dirty="0" err="1" smtClean="0"/>
              <a:t>Sd</a:t>
            </a:r>
            <a:r>
              <a:rPr lang="ko-KR" altLang="en-US" dirty="0" smtClean="0"/>
              <a:t>카드를 </a:t>
            </a:r>
            <a:endParaRPr lang="en-US" altLang="ko-KR" dirty="0" smtClean="0"/>
          </a:p>
          <a:p>
            <a:r>
              <a:rPr lang="ko-KR" altLang="en-US" dirty="0" err="1" smtClean="0"/>
              <a:t>포맷시킨다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58488" y="4403569"/>
            <a:ext cx="2232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라즈베리파이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img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en-US" altLang="ko-KR" dirty="0" err="1" smtClean="0"/>
              <a:t>sd</a:t>
            </a:r>
            <a:r>
              <a:rPr lang="ko-KR" altLang="en-US" dirty="0" smtClean="0"/>
              <a:t>카드에 굽는다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5" y="1213034"/>
            <a:ext cx="3685937" cy="27764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30" y="1639663"/>
            <a:ext cx="3372321" cy="1638529"/>
          </a:xfrm>
          <a:prstGeom prst="rect">
            <a:avLst/>
          </a:prstGeom>
        </p:spPr>
      </p:pic>
      <p:sp>
        <p:nvSpPr>
          <p:cNvPr id="10" name="&quot;없음&quot; 기호 9"/>
          <p:cNvSpPr/>
          <p:nvPr/>
        </p:nvSpPr>
        <p:spPr>
          <a:xfrm>
            <a:off x="5680039" y="1381551"/>
            <a:ext cx="2081683" cy="2160300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Installation Process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7946" y="1123122"/>
            <a:ext cx="5858274" cy="296744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21" y="1206105"/>
            <a:ext cx="5707097" cy="246390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97946" y="4212962"/>
            <a:ext cx="5858274" cy="166437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21" y="4275279"/>
            <a:ext cx="5707097" cy="1486107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3076687" y="3923613"/>
            <a:ext cx="322404" cy="387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설명선 15"/>
          <p:cNvSpPr/>
          <p:nvPr/>
        </p:nvSpPr>
        <p:spPr>
          <a:xfrm rot="10800000">
            <a:off x="6234969" y="1123122"/>
            <a:ext cx="2225570" cy="12977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20999" y="1301561"/>
            <a:ext cx="1819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후 첫번째사이트에 </a:t>
            </a:r>
            <a:endParaRPr lang="en-US" altLang="ko-KR" dirty="0" smtClean="0"/>
          </a:p>
          <a:p>
            <a:r>
              <a:rPr lang="ko-KR" altLang="en-US" dirty="0" smtClean="0"/>
              <a:t>들어가기</a:t>
            </a:r>
            <a:endParaRPr lang="ko-KR" altLang="en-US" dirty="0"/>
          </a:p>
        </p:txBody>
      </p:sp>
      <p:sp>
        <p:nvSpPr>
          <p:cNvPr id="22" name="오른쪽 화살표 설명선 21"/>
          <p:cNvSpPr/>
          <p:nvPr/>
        </p:nvSpPr>
        <p:spPr>
          <a:xfrm rot="10800000">
            <a:off x="6234969" y="4305610"/>
            <a:ext cx="2225570" cy="12977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23117" y="4631313"/>
            <a:ext cx="195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둘 중의 선택 후 </a:t>
            </a:r>
            <a:endParaRPr lang="en-US" altLang="ko-KR" dirty="0" smtClean="0"/>
          </a:p>
          <a:p>
            <a:r>
              <a:rPr lang="ko-KR" altLang="en-US" dirty="0" smtClean="0"/>
              <a:t>설치 버튼 누르기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Installation Process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126" y="1104387"/>
            <a:ext cx="6657194" cy="203657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" y="1179533"/>
            <a:ext cx="6552910" cy="182719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11877" y="3203899"/>
            <a:ext cx="3640023" cy="281746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3" y="3262988"/>
            <a:ext cx="3546050" cy="2698371"/>
          </a:xfrm>
          <a:prstGeom prst="rect">
            <a:avLst/>
          </a:prstGeom>
        </p:spPr>
      </p:pic>
      <p:sp>
        <p:nvSpPr>
          <p:cNvPr id="24" name="오른쪽 화살표 설명선 23"/>
          <p:cNvSpPr/>
          <p:nvPr/>
        </p:nvSpPr>
        <p:spPr>
          <a:xfrm rot="10800000">
            <a:off x="6898694" y="1104387"/>
            <a:ext cx="1763164" cy="115056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설명선 24"/>
          <p:cNvSpPr/>
          <p:nvPr/>
        </p:nvSpPr>
        <p:spPr>
          <a:xfrm rot="10800000">
            <a:off x="3898886" y="3230279"/>
            <a:ext cx="1969294" cy="61048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69504" y="1218003"/>
            <a:ext cx="139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Accept</a:t>
            </a:r>
            <a:r>
              <a:rPr lang="ko-KR" altLang="en-US" dirty="0" smtClean="0"/>
              <a:t>버튼 누른 후 </a:t>
            </a:r>
            <a:endParaRPr lang="en-US" altLang="ko-KR" dirty="0" smtClean="0"/>
          </a:p>
          <a:p>
            <a:r>
              <a:rPr lang="ko-KR" altLang="en-US" dirty="0" smtClean="0"/>
              <a:t>실행하기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2317" y="3338134"/>
            <a:ext cx="12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Setup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Installation Process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08" y="2132820"/>
            <a:ext cx="6408890" cy="35272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1965" y="1232132"/>
            <a:ext cx="5935346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https://www.raspberrypi.org/downloads/raspbian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사이트로 들어가서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원하는 </a:t>
            </a:r>
            <a:r>
              <a:rPr lang="en-US" altLang="ko-KR" dirty="0" err="1" smtClean="0"/>
              <a:t>raspbian</a:t>
            </a:r>
            <a:r>
              <a:rPr lang="ko-KR" altLang="en-US" dirty="0" smtClean="0"/>
              <a:t> 선택 후 </a:t>
            </a:r>
            <a:r>
              <a:rPr lang="en-US" altLang="ko-KR" dirty="0"/>
              <a:t>D</a:t>
            </a:r>
            <a:r>
              <a:rPr lang="en-US" altLang="ko-KR" dirty="0" smtClean="0"/>
              <a:t>ownload!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4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Installation Process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1965" y="1232132"/>
            <a:ext cx="593534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Img</a:t>
            </a:r>
            <a:r>
              <a:rPr lang="ko-KR" altLang="en-US" dirty="0" smtClean="0"/>
              <a:t>선택과 </a:t>
            </a:r>
            <a:r>
              <a:rPr lang="en-US" altLang="ko-KR" dirty="0" smtClean="0"/>
              <a:t>drive(</a:t>
            </a:r>
            <a:r>
              <a:rPr lang="en-US" altLang="ko-KR" dirty="0" err="1" smtClean="0"/>
              <a:t>sd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선택 후 </a:t>
            </a:r>
            <a:r>
              <a:rPr lang="en-US" altLang="ko-KR" dirty="0" smtClean="0"/>
              <a:t>Flash!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6" y="1844780"/>
            <a:ext cx="7649643" cy="39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14652</TotalTime>
  <Words>521</Words>
  <Application>Microsoft Office PowerPoint</Application>
  <PresentationFormat>화면 슬라이드 쇼(4:3)</PresentationFormat>
  <Paragraphs>170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맑은 고딕</vt:lpstr>
      <vt:lpstr>함초롬돋움</vt:lpstr>
      <vt:lpstr>Arial</vt:lpstr>
      <vt:lpstr>Impact</vt:lpstr>
      <vt:lpstr>Office 테마</vt:lpstr>
      <vt:lpstr>Raspberry Pi with DHT22sensor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Board Test</dc:title>
  <dc:creator>Administrator</dc:creator>
  <cp:lastModifiedBy>bbangbin</cp:lastModifiedBy>
  <cp:revision>513</cp:revision>
  <dcterms:created xsi:type="dcterms:W3CDTF">2016-06-28T12:27:29Z</dcterms:created>
  <dcterms:modified xsi:type="dcterms:W3CDTF">2019-01-23T01:51:15Z</dcterms:modified>
</cp:coreProperties>
</file>