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3156" y="-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AA99B-496A-4A9D-94E3-384BA114BAD1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8001-F7A9-4D17-A408-1019ADA0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410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AA99B-496A-4A9D-94E3-384BA114BAD1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8001-F7A9-4D17-A408-1019ADA0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852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AA99B-496A-4A9D-94E3-384BA114BAD1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8001-F7A9-4D17-A408-1019ADA0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92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AA99B-496A-4A9D-94E3-384BA114BAD1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8001-F7A9-4D17-A408-1019ADA0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278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AA99B-496A-4A9D-94E3-384BA114BAD1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8001-F7A9-4D17-A408-1019ADA0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334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AA99B-496A-4A9D-94E3-384BA114BAD1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8001-F7A9-4D17-A408-1019ADA0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579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AA99B-496A-4A9D-94E3-384BA114BAD1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8001-F7A9-4D17-A408-1019ADA0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287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AA99B-496A-4A9D-94E3-384BA114BAD1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8001-F7A9-4D17-A408-1019ADA0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249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AA99B-496A-4A9D-94E3-384BA114BAD1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8001-F7A9-4D17-A408-1019ADA0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135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AA99B-496A-4A9D-94E3-384BA114BAD1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8001-F7A9-4D17-A408-1019ADA0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956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AA99B-496A-4A9D-94E3-384BA114BAD1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8001-F7A9-4D17-A408-1019ADA0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99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AA99B-496A-4A9D-94E3-384BA114BAD1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78001-F7A9-4D17-A408-1019ADA0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310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18DDB-FD9A-4420-9E24-165D9BF61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324465"/>
            <a:ext cx="5829300" cy="560438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2</a:t>
            </a:r>
            <a:r>
              <a:rPr lang="ko-KR" altLang="en-US" sz="2400" dirty="0"/>
              <a:t>반   </a:t>
            </a:r>
            <a:r>
              <a:rPr lang="en-US" altLang="ko-KR" sz="2400" dirty="0"/>
              <a:t>	202337021	</a:t>
            </a:r>
            <a:r>
              <a:rPr lang="ko-KR" altLang="en-US" sz="2400" dirty="0" err="1"/>
              <a:t>김원정</a:t>
            </a:r>
            <a:endParaRPr lang="ko-KR" altLang="en-US" sz="2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764B87E-7299-4FF6-BC8F-A7E044B10B34}"/>
              </a:ext>
            </a:extLst>
          </p:cNvPr>
          <p:cNvSpPr/>
          <p:nvPr/>
        </p:nvSpPr>
        <p:spPr>
          <a:xfrm>
            <a:off x="265471" y="1356852"/>
            <a:ext cx="6268064" cy="5943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화면 구성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4744BB-DD13-4DD9-A8CC-33ADB8C78EEF}"/>
              </a:ext>
            </a:extLst>
          </p:cNvPr>
          <p:cNvSpPr txBox="1"/>
          <p:nvPr/>
        </p:nvSpPr>
        <p:spPr>
          <a:xfrm>
            <a:off x="0" y="8086213"/>
            <a:ext cx="685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프로그램 설명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스테이지별로 먹어야 할 도형의 개수를 채우면 다음 스테이지로 </a:t>
            </a:r>
            <a:endParaRPr lang="en-US" altLang="ko-KR" dirty="0"/>
          </a:p>
          <a:p>
            <a:r>
              <a:rPr lang="ko-KR" altLang="en-US" dirty="0"/>
              <a:t>넘어가는 게임입니다</a:t>
            </a:r>
            <a:r>
              <a:rPr lang="en-US" altLang="ko-KR" dirty="0"/>
              <a:t>. </a:t>
            </a:r>
            <a:r>
              <a:rPr lang="ko-KR" altLang="en-US" dirty="0"/>
              <a:t>도형의 개수를 다 채우기 전에 상대 객체에게 잡히면 그 즉시 게임은 끝납니다</a:t>
            </a:r>
            <a:r>
              <a:rPr lang="en-US" altLang="ko-KR" dirty="0"/>
              <a:t>.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281548D-4AD8-40BE-A549-74E0F4724EFE}"/>
              </a:ext>
            </a:extLst>
          </p:cNvPr>
          <p:cNvSpPr/>
          <p:nvPr/>
        </p:nvSpPr>
        <p:spPr>
          <a:xfrm>
            <a:off x="914401" y="2020497"/>
            <a:ext cx="1013460" cy="100464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9CDCCC5-3986-4AC9-B170-D984A57884FA}"/>
              </a:ext>
            </a:extLst>
          </p:cNvPr>
          <p:cNvSpPr/>
          <p:nvPr/>
        </p:nvSpPr>
        <p:spPr>
          <a:xfrm>
            <a:off x="5338915" y="1445342"/>
            <a:ext cx="1091381" cy="52221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00F3CF2-D32F-48BB-8814-52D62B20D5D9}"/>
              </a:ext>
            </a:extLst>
          </p:cNvPr>
          <p:cNvSpPr/>
          <p:nvPr/>
        </p:nvSpPr>
        <p:spPr>
          <a:xfrm>
            <a:off x="5488305" y="6259830"/>
            <a:ext cx="274320" cy="27974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1CF4CD0-8AB1-4D68-8AC8-57A3B5234DC2}"/>
              </a:ext>
            </a:extLst>
          </p:cNvPr>
          <p:cNvSpPr/>
          <p:nvPr/>
        </p:nvSpPr>
        <p:spPr>
          <a:xfrm>
            <a:off x="5972174" y="6254115"/>
            <a:ext cx="298133" cy="29909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8A0F841-1F3D-46B8-80C2-1AA4D7DC3B88}"/>
              </a:ext>
            </a:extLst>
          </p:cNvPr>
          <p:cNvSpPr/>
          <p:nvPr/>
        </p:nvSpPr>
        <p:spPr>
          <a:xfrm>
            <a:off x="381000" y="6720840"/>
            <a:ext cx="6065520" cy="48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B7DAE26-F1E1-4189-95EB-3585B4EDAF21}"/>
              </a:ext>
            </a:extLst>
          </p:cNvPr>
          <p:cNvSpPr/>
          <p:nvPr/>
        </p:nvSpPr>
        <p:spPr>
          <a:xfrm>
            <a:off x="723900" y="4503420"/>
            <a:ext cx="274320" cy="27974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63BF47B-5776-453B-9A7B-F90A93DEF482}"/>
              </a:ext>
            </a:extLst>
          </p:cNvPr>
          <p:cNvSpPr/>
          <p:nvPr/>
        </p:nvSpPr>
        <p:spPr>
          <a:xfrm>
            <a:off x="1668780" y="3760470"/>
            <a:ext cx="289560" cy="29528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7802265-EFC3-4BE6-9F47-C8AC02316757}"/>
              </a:ext>
            </a:extLst>
          </p:cNvPr>
          <p:cNvSpPr/>
          <p:nvPr/>
        </p:nvSpPr>
        <p:spPr>
          <a:xfrm>
            <a:off x="1836420" y="5128260"/>
            <a:ext cx="274320" cy="27974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D970A8A-C0E8-451A-85C3-2B079BC309EE}"/>
              </a:ext>
            </a:extLst>
          </p:cNvPr>
          <p:cNvSpPr/>
          <p:nvPr/>
        </p:nvSpPr>
        <p:spPr>
          <a:xfrm>
            <a:off x="4343400" y="2941320"/>
            <a:ext cx="274320" cy="27974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A8BE76A-D406-4A63-9E21-509944C184B2}"/>
              </a:ext>
            </a:extLst>
          </p:cNvPr>
          <p:cNvSpPr/>
          <p:nvPr/>
        </p:nvSpPr>
        <p:spPr>
          <a:xfrm>
            <a:off x="4663440" y="5295900"/>
            <a:ext cx="274320" cy="27974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1C66AE1-4414-4186-89AC-337DCD0F444D}"/>
              </a:ext>
            </a:extLst>
          </p:cNvPr>
          <p:cNvSpPr/>
          <p:nvPr/>
        </p:nvSpPr>
        <p:spPr>
          <a:xfrm>
            <a:off x="2697480" y="5695950"/>
            <a:ext cx="289560" cy="29528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3BE81CB-D0AE-412D-A47D-2C386C0433A1}"/>
              </a:ext>
            </a:extLst>
          </p:cNvPr>
          <p:cNvSpPr/>
          <p:nvPr/>
        </p:nvSpPr>
        <p:spPr>
          <a:xfrm>
            <a:off x="3878580" y="2145030"/>
            <a:ext cx="289560" cy="29528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62A241E-0594-4A1E-AA37-5E92EC9DA838}"/>
              </a:ext>
            </a:extLst>
          </p:cNvPr>
          <p:cNvSpPr/>
          <p:nvPr/>
        </p:nvSpPr>
        <p:spPr>
          <a:xfrm>
            <a:off x="3101341" y="3864537"/>
            <a:ext cx="1013460" cy="100464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처리 20">
            <a:extLst>
              <a:ext uri="{FF2B5EF4-FFF2-40B4-BE49-F238E27FC236}">
                <a16:creationId xmlns:a16="http://schemas.microsoft.com/office/drawing/2014/main" id="{B118C797-33E9-4DA7-BBAF-A62BECB43200}"/>
              </a:ext>
            </a:extLst>
          </p:cNvPr>
          <p:cNvSpPr/>
          <p:nvPr/>
        </p:nvSpPr>
        <p:spPr>
          <a:xfrm>
            <a:off x="419100" y="6769101"/>
            <a:ext cx="54229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처리 21">
            <a:extLst>
              <a:ext uri="{FF2B5EF4-FFF2-40B4-BE49-F238E27FC236}">
                <a16:creationId xmlns:a16="http://schemas.microsoft.com/office/drawing/2014/main" id="{D8FD4D8A-E46E-4AEF-9F8B-9BCED6F9C7EB}"/>
              </a:ext>
            </a:extLst>
          </p:cNvPr>
          <p:cNvSpPr/>
          <p:nvPr/>
        </p:nvSpPr>
        <p:spPr>
          <a:xfrm rot="16200000">
            <a:off x="3676653" y="3987798"/>
            <a:ext cx="3879850" cy="37465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처리 22">
            <a:extLst>
              <a:ext uri="{FF2B5EF4-FFF2-40B4-BE49-F238E27FC236}">
                <a16:creationId xmlns:a16="http://schemas.microsoft.com/office/drawing/2014/main" id="{FAA7CAF5-640C-460F-BC93-3979F89EF677}"/>
              </a:ext>
            </a:extLst>
          </p:cNvPr>
          <p:cNvSpPr/>
          <p:nvPr/>
        </p:nvSpPr>
        <p:spPr>
          <a:xfrm rot="16200000">
            <a:off x="4819654" y="4610098"/>
            <a:ext cx="2635249" cy="37465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77D862-AC72-485B-AFFF-30D7B390E8D5}"/>
              </a:ext>
            </a:extLst>
          </p:cNvPr>
          <p:cNvSpPr txBox="1"/>
          <p:nvPr/>
        </p:nvSpPr>
        <p:spPr>
          <a:xfrm>
            <a:off x="266700" y="1371601"/>
            <a:ext cx="123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Stage : 1</a:t>
            </a:r>
          </a:p>
          <a:p>
            <a:r>
              <a:rPr lang="en-US" altLang="ko-KR" sz="1400" dirty="0"/>
              <a:t>Score : 500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8AC46EA4-256A-4FA0-9D7F-0CF62C49CCB4}"/>
              </a:ext>
            </a:extLst>
          </p:cNvPr>
          <p:cNvCxnSpPr>
            <a:cxnSpLocks/>
          </p:cNvCxnSpPr>
          <p:nvPr/>
        </p:nvCxnSpPr>
        <p:spPr>
          <a:xfrm>
            <a:off x="5343525" y="2089150"/>
            <a:ext cx="10763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A11C53A-08D7-48DC-BABD-D4CE5260FC71}"/>
              </a:ext>
            </a:extLst>
          </p:cNvPr>
          <p:cNvSpPr/>
          <p:nvPr/>
        </p:nvSpPr>
        <p:spPr>
          <a:xfrm>
            <a:off x="5415281" y="1741805"/>
            <a:ext cx="217169" cy="21399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039CB6F-0D57-44DE-B225-F2E93644366F}"/>
              </a:ext>
            </a:extLst>
          </p:cNvPr>
          <p:cNvSpPr/>
          <p:nvPr/>
        </p:nvSpPr>
        <p:spPr>
          <a:xfrm>
            <a:off x="5928042" y="1723390"/>
            <a:ext cx="249238" cy="2387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128104-5F29-41D7-8647-2819B2CF3164}"/>
              </a:ext>
            </a:extLst>
          </p:cNvPr>
          <p:cNvSpPr txBox="1"/>
          <p:nvPr/>
        </p:nvSpPr>
        <p:spPr>
          <a:xfrm>
            <a:off x="5327650" y="1447800"/>
            <a:ext cx="1244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먹어야 하는 개수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EE0F144-A5CA-468D-8137-E53A027417FE}"/>
              </a:ext>
            </a:extLst>
          </p:cNvPr>
          <p:cNvSpPr txBox="1"/>
          <p:nvPr/>
        </p:nvSpPr>
        <p:spPr>
          <a:xfrm>
            <a:off x="6127750" y="1703070"/>
            <a:ext cx="381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x 3</a:t>
            </a:r>
            <a:endParaRPr lang="ko-KR" altLang="en-US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850AF12-C58B-4630-AED7-BBBAD66E13A6}"/>
              </a:ext>
            </a:extLst>
          </p:cNvPr>
          <p:cNvSpPr txBox="1"/>
          <p:nvPr/>
        </p:nvSpPr>
        <p:spPr>
          <a:xfrm>
            <a:off x="5607050" y="1708150"/>
            <a:ext cx="3492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x 5</a:t>
            </a:r>
            <a:endParaRPr lang="ko-KR" altLang="en-US" sz="1000" dirty="0"/>
          </a:p>
        </p:txBody>
      </p:sp>
      <p:sp>
        <p:nvSpPr>
          <p:cNvPr id="35" name="순서도: 처리 34">
            <a:extLst>
              <a:ext uri="{FF2B5EF4-FFF2-40B4-BE49-F238E27FC236}">
                <a16:creationId xmlns:a16="http://schemas.microsoft.com/office/drawing/2014/main" id="{AEE8B34B-0BBD-4490-87FE-F03AF80F3F68}"/>
              </a:ext>
            </a:extLst>
          </p:cNvPr>
          <p:cNvSpPr/>
          <p:nvPr/>
        </p:nvSpPr>
        <p:spPr>
          <a:xfrm>
            <a:off x="2057400" y="3289300"/>
            <a:ext cx="1320800" cy="11430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id="{4F7DE977-85C4-47E3-A592-6B4BEDBFECD5}"/>
              </a:ext>
            </a:extLst>
          </p:cNvPr>
          <p:cNvSpPr/>
          <p:nvPr/>
        </p:nvSpPr>
        <p:spPr>
          <a:xfrm>
            <a:off x="3479800" y="5067300"/>
            <a:ext cx="1320800" cy="11430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644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</TotalTime>
  <Words>49</Words>
  <Application>Microsoft Office PowerPoint</Application>
  <PresentationFormat>와이드스크린</PresentationFormat>
  <Paragraphs>10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2반    202337021 김원정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반 202407001 김원일</dc:title>
  <dc:creator>YUHAN</dc:creator>
  <cp:lastModifiedBy>YUHAN</cp:lastModifiedBy>
  <cp:revision>8</cp:revision>
  <dcterms:created xsi:type="dcterms:W3CDTF">2024-10-06T23:56:24Z</dcterms:created>
  <dcterms:modified xsi:type="dcterms:W3CDTF">2024-10-07T02:43:36Z</dcterms:modified>
</cp:coreProperties>
</file>