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58" r:id="rId7"/>
    <p:sldId id="278" r:id="rId8"/>
    <p:sldId id="275" r:id="rId9"/>
    <p:sldId id="276" r:id="rId10"/>
    <p:sldId id="274" r:id="rId11"/>
    <p:sldId id="281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rtl="0"/>
          <a:r>
            <a:rPr lang="fr-FR" sz="2300" noProof="0" dirty="0"/>
            <a:t>Outils utilisés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fr-FR" noProof="0" dirty="0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 rtlCol="0"/>
        <a:lstStyle/>
        <a:p>
          <a:pPr rtl="0"/>
          <a:r>
            <a:rPr lang="fr-FR" noProof="0" dirty="0"/>
            <a:t>Docker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fr-FR" noProof="0" dirty="0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 rtlCol="0"/>
        <a:lstStyle/>
        <a:p>
          <a:pPr rtl="0"/>
          <a:r>
            <a:rPr lang="fr-FR" noProof="0" dirty="0"/>
            <a:t>Vs code</a:t>
          </a: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fr-FR" noProof="0" dirty="0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 rtlCol="0"/>
        <a:lstStyle/>
        <a:p>
          <a:pPr rtl="0"/>
          <a:r>
            <a:rPr lang="fr-FR" noProof="0" dirty="0" err="1"/>
            <a:t>Figma</a:t>
          </a:r>
          <a:endParaRPr lang="fr-FR" noProof="0" dirty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fr-FR" noProof="0" dirty="0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Y="-1238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NeighborX="-83" custLinFactNeighborY="-3289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04771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602384" y="2219528"/>
          <a:ext cx="2148149" cy="45295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/>
            <a:t>Outils utilisés</a:t>
          </a:r>
        </a:p>
      </dsp:txBody>
      <dsp:txXfrm>
        <a:off x="602384" y="2219528"/>
        <a:ext cx="2148149" cy="452958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0" rIns="99060" bIns="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Docker</a:t>
          </a:r>
        </a:p>
      </dsp:txBody>
      <dsp:txXfrm>
        <a:off x="5551624" y="146324"/>
        <a:ext cx="1161343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858315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0" rIns="99060" bIns="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/>
            <a:t>Vs code</a:t>
          </a:r>
        </a:p>
      </dsp:txBody>
      <dsp:txXfrm>
        <a:off x="5068290" y="1321093"/>
        <a:ext cx="858315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030692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0" rIns="99060" bIns="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noProof="0" dirty="0" err="1"/>
            <a:t>Figma</a:t>
          </a:r>
          <a:endParaRPr lang="fr-FR" sz="2600" kern="1200" noProof="0" dirty="0"/>
        </a:p>
      </dsp:txBody>
      <dsp:txXfrm>
        <a:off x="5551624" y="2495863"/>
        <a:ext cx="1030692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FE9452A-E744-4B97-AF2B-A6B16E43A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F94986-2184-4310-AFDE-7E243418EF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00CAE-7CC5-4B48-9C4F-D16EDC5F2892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8CF951-D472-47A3-80DE-06D13C376C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073824-16B6-4D7E-8FC2-EC2B79B401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56622-EB0F-4BF9-BB61-2E9795FE4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829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06F3A-0EA7-409B-B0DC-6A91677027C7}" type="datetimeFigureOut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rtl="0"/>
            <a:r>
              <a:rPr lang="fr-FR" sz="12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37-589F-421E-9A56-D6BBCACB5B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18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b="0" i="0" u="none" strike="noStrike" kern="1200" baseline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6520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068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20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65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A255107F-0A22-407D-9849-8869A6ACB4D3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8A1F4-19D1-42B3-91F0-4B0F05DA23E2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9FCC5-947F-431F-B8AD-31DCD83D2B48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46BF2-7124-40DE-A4D2-C736819768AC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avec l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E56F5-1641-4103-BE56-E22170A94AEC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avec le nom,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69E47D-67B4-4A73-AB77-F11D36BE7A96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E85DE-2113-4AD4-A01B-AC329D9F0410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4C029-64F0-44BA-B4EA-205E7FC42440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95641-A148-43E2-AF3B-88194EE1A578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B841-DBEF-4CFE-BA55-3AAD12C4A2CF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22E8F-7FD3-405A-ACD8-74FDF2C95ED6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CC99DE-5382-422D-8C08-7A0947B22EC9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F7351-6282-479C-8AC9-76D0BBCFED44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052D08-3BDA-4A48-AA90-085E90A914C4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F0CCA5-A3AF-4D35-A73A-CF4084D2E304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72FFAB-2A54-4986-8F91-B0B990E9C68B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040A1-1BAB-4B0E-A1E4-1CDB1B3D6103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ED0BCD1-D4BB-42FE-88BB-D4F989A70CE8}" type="datetime1">
              <a:rPr lang="fr-FR" noProof="0" smtClean="0"/>
              <a:t>10/09/2024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iel la nuit avec montagnes loin à l’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DWWM</a:t>
            </a:r>
            <a:br>
              <a:rPr lang="fr-FR" b="1" dirty="0"/>
            </a:br>
            <a:r>
              <a:rPr lang="fr-FR" b="1" dirty="0"/>
              <a:t>Développeur web et web mobile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Présentation de la création et l’organisation d’un projet personnel pour une reproduction du site web:</a:t>
            </a:r>
          </a:p>
          <a:p>
            <a:pPr rtl="0"/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« instant-gaming »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73BE334-C7A3-4FF3-8930-12716F5F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88506">
            <a:off x="408454" y="2659874"/>
            <a:ext cx="6039693" cy="38200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85765A-EBBC-4644-87AF-7170C1AF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80865">
            <a:off x="4258811" y="211542"/>
            <a:ext cx="7680122" cy="383911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7C485F3-E48B-4C94-976A-3060815B8134}"/>
              </a:ext>
            </a:extLst>
          </p:cNvPr>
          <p:cNvSpPr txBox="1"/>
          <p:nvPr/>
        </p:nvSpPr>
        <p:spPr>
          <a:xfrm>
            <a:off x="6150381" y="4335877"/>
            <a:ext cx="5083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plusieurs objectifs:</a:t>
            </a:r>
          </a:p>
          <a:p>
            <a:r>
              <a:rPr lang="fr-FR" dirty="0"/>
              <a:t>	-le site doit représenter au mieux l’original.</a:t>
            </a:r>
          </a:p>
          <a:p>
            <a:r>
              <a:rPr lang="fr-FR" dirty="0"/>
              <a:t>	- il doit être responsive.</a:t>
            </a:r>
          </a:p>
          <a:p>
            <a:r>
              <a:rPr lang="fr-FR" dirty="0"/>
              <a:t>	-contenir toutes les connaissances acquises 	jusque là.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D8270D-C43F-4BA9-A371-20806BAF796F}"/>
              </a:ext>
            </a:extLst>
          </p:cNvPr>
          <p:cNvSpPr txBox="1"/>
          <p:nvPr/>
        </p:nvSpPr>
        <p:spPr>
          <a:xfrm>
            <a:off x="413858" y="870046"/>
            <a:ext cx="493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projet de mi-parcours de formation a pour but de me lancer un défi afin de savoir où je me trouve en autonomie sur la création d’un site web.</a:t>
            </a:r>
          </a:p>
        </p:txBody>
      </p:sp>
    </p:spTree>
    <p:extLst>
      <p:ext uri="{BB962C8B-B14F-4D97-AF65-F5344CB8AC3E}">
        <p14:creationId xmlns:p14="http://schemas.microsoft.com/office/powerpoint/2010/main" val="90714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Dev front</a:t>
            </a:r>
          </a:p>
        </p:txBody>
      </p:sp>
      <p:graphicFrame>
        <p:nvGraphicFramePr>
          <p:cNvPr id="5" name="Espace réservé du contenu 4" descr="Graphique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196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 descr="satellite contre le ciel la nuit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 6" descr="image abstraite faites de points de lumière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94F64D4-6B5C-4A4B-BEB2-792466B1D66F}"/>
              </a:ext>
            </a:extLst>
          </p:cNvPr>
          <p:cNvSpPr txBox="1"/>
          <p:nvPr/>
        </p:nvSpPr>
        <p:spPr>
          <a:xfrm>
            <a:off x="1015068" y="822121"/>
            <a:ext cx="261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Figma</a:t>
            </a:r>
            <a:r>
              <a:rPr lang="fr-FR" dirty="0"/>
              <a:t>: pour la réalisation du maquettage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6FBD55-071A-4AFC-BD4A-FD7D31E2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66026">
            <a:off x="7068187" y="613113"/>
            <a:ext cx="4410691" cy="53633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1875CB-3BFF-4F36-9A1D-39FDC0B24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36139">
            <a:off x="1353935" y="1834440"/>
            <a:ext cx="576374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9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BDE9CE1-52F9-4487-B37B-B133669BFD41}"/>
              </a:ext>
            </a:extLst>
          </p:cNvPr>
          <p:cNvSpPr txBox="1"/>
          <p:nvPr/>
        </p:nvSpPr>
        <p:spPr>
          <a:xfrm>
            <a:off x="9286613" y="620785"/>
            <a:ext cx="272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Docker: pour la containerisation et la virtualisation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B358FB-A37F-4519-BADD-A3D00FDF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7065">
            <a:off x="5948" y="27081"/>
            <a:ext cx="8707065" cy="38676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27773E-E20A-4EF4-B162-D9DCB1C3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4001">
            <a:off x="4559335" y="2736228"/>
            <a:ext cx="768774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3B1F56-7F2B-467A-838D-1E53C3FC2CC7}"/>
              </a:ext>
            </a:extLst>
          </p:cNvPr>
          <p:cNvSpPr txBox="1"/>
          <p:nvPr/>
        </p:nvSpPr>
        <p:spPr>
          <a:xfrm>
            <a:off x="884294" y="4811807"/>
            <a:ext cx="310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Vs code: pour écrire le code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74D2A2-8375-488B-AFF2-1E0E8F2C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6587">
            <a:off x="501542" y="635535"/>
            <a:ext cx="5934903" cy="40486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B9CCBD7-821E-44F3-8A56-1A156182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89348">
            <a:off x="5463237" y="2356035"/>
            <a:ext cx="664937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2A40B8E-57D6-4FBD-87F6-7E20D20EC8D8}"/>
              </a:ext>
            </a:extLst>
          </p:cNvPr>
          <p:cNvSpPr txBox="1"/>
          <p:nvPr/>
        </p:nvSpPr>
        <p:spPr>
          <a:xfrm>
            <a:off x="1291904" y="662730"/>
            <a:ext cx="8288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 projet j’ai dû m’organiser:</a:t>
            </a:r>
          </a:p>
          <a:p>
            <a:r>
              <a:rPr lang="fr-FR" dirty="0"/>
              <a:t>				- connaître mon objectif et mes compétences</a:t>
            </a:r>
          </a:p>
          <a:p>
            <a:r>
              <a:rPr lang="fr-FR" dirty="0"/>
              <a:t>				- pour commencer, j’ai conceptualisé une maquette avec </a:t>
            </a:r>
            <a:r>
              <a:rPr lang="fr-FR" dirty="0" err="1"/>
              <a:t>Figma</a:t>
            </a:r>
            <a:r>
              <a:rPr lang="fr-FR" dirty="0"/>
              <a:t> </a:t>
            </a:r>
          </a:p>
          <a:p>
            <a:r>
              <a:rPr lang="fr-FR" dirty="0"/>
              <a:t>				- suivie d’un environnement de test avec Docker</a:t>
            </a:r>
          </a:p>
          <a:p>
            <a:r>
              <a:rPr lang="fr-FR" dirty="0"/>
              <a:t>				- et enfin passer au développement sur Vs Code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F64F53-3801-4491-AE9D-03B57B6A9F04}"/>
              </a:ext>
            </a:extLst>
          </p:cNvPr>
          <p:cNvSpPr txBox="1"/>
          <p:nvPr/>
        </p:nvSpPr>
        <p:spPr>
          <a:xfrm>
            <a:off x="327171" y="3582099"/>
            <a:ext cx="2852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 HTML j’ai suivi l’ordre suivant : </a:t>
            </a:r>
          </a:p>
          <a:p>
            <a:r>
              <a:rPr lang="fr-FR" dirty="0"/>
              <a:t>		- le body</a:t>
            </a:r>
          </a:p>
          <a:p>
            <a:r>
              <a:rPr lang="fr-FR" dirty="0"/>
              <a:t>		- le </a:t>
            </a:r>
            <a:r>
              <a:rPr lang="fr-FR" dirty="0" err="1"/>
              <a:t>footer</a:t>
            </a:r>
            <a:endParaRPr lang="fr-FR" dirty="0"/>
          </a:p>
          <a:p>
            <a:r>
              <a:rPr lang="fr-FR" dirty="0"/>
              <a:t>		-le header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387DC0-E509-4422-AFFD-C4E8F4F78BC7}"/>
              </a:ext>
            </a:extLst>
          </p:cNvPr>
          <p:cNvSpPr txBox="1"/>
          <p:nvPr/>
        </p:nvSpPr>
        <p:spPr>
          <a:xfrm>
            <a:off x="4240634" y="3608664"/>
            <a:ext cx="2852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 CSS :</a:t>
            </a:r>
          </a:p>
          <a:p>
            <a:r>
              <a:rPr lang="fr-FR" dirty="0"/>
              <a:t>		- les couleurs</a:t>
            </a:r>
          </a:p>
          <a:p>
            <a:r>
              <a:rPr lang="fr-FR" dirty="0"/>
              <a:t>		- la gestion du </a:t>
            </a:r>
            <a:r>
              <a:rPr lang="fr-FR" dirty="0" err="1"/>
              <a:t>flex</a:t>
            </a:r>
            <a:endParaRPr lang="fr-FR" dirty="0"/>
          </a:p>
          <a:p>
            <a:r>
              <a:rPr lang="fr-FR" dirty="0"/>
              <a:t>		- le responsive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72C1E6-4E63-4E98-BF1F-7E3E60AF530C}"/>
              </a:ext>
            </a:extLst>
          </p:cNvPr>
          <p:cNvSpPr txBox="1"/>
          <p:nvPr/>
        </p:nvSpPr>
        <p:spPr>
          <a:xfrm>
            <a:off x="8154098" y="3608664"/>
            <a:ext cx="285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 JS :</a:t>
            </a:r>
          </a:p>
          <a:p>
            <a:r>
              <a:rPr lang="fr-FR" dirty="0"/>
              <a:t>		- la navigation</a:t>
            </a:r>
          </a:p>
          <a:p>
            <a:r>
              <a:rPr lang="fr-FR" dirty="0"/>
              <a:t>		- le scroll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6788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45" y="1416186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3530217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documentManagement/types"/>
    <ds:schemaRef ds:uri="71af3243-3dd4-4a8d-8c0d-dd76da1f02a5"/>
    <ds:schemaRef ds:uri="16c05727-aa75-4e4a-9b5f-8a80a1165891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futuriste</Template>
  <TotalTime>0</TotalTime>
  <Words>241</Words>
  <Application>Microsoft Office PowerPoint</Application>
  <PresentationFormat>Grand écran</PresentationFormat>
  <Paragraphs>37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Céleste</vt:lpstr>
      <vt:lpstr>DWWM Développeur web et web mobile</vt:lpstr>
      <vt:lpstr>Présentation PowerPoint</vt:lpstr>
      <vt:lpstr>Dev front</vt:lpstr>
      <vt:lpstr>Présentation PowerPoint</vt:lpstr>
      <vt:lpstr>Présentation PowerPoint</vt:lpstr>
      <vt:lpstr>Présentation PowerPoint</vt:lpstr>
      <vt:lpstr>Présentation PowerPoint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2024-09-10T09:49:59Z</dcterms:created>
  <dcterms:modified xsi:type="dcterms:W3CDTF">2024-09-10T12:05:57Z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