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7"/>
  </p:notesMasterIdLst>
  <p:sldIdLst>
    <p:sldId id="274" r:id="rId2"/>
    <p:sldId id="270" r:id="rId3"/>
    <p:sldId id="277" r:id="rId4"/>
    <p:sldId id="269" r:id="rId5"/>
    <p:sldId id="353" r:id="rId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">
          <p15:clr>
            <a:srgbClr val="A4A3A4"/>
          </p15:clr>
        </p15:guide>
        <p15:guide id="2" orient="horz" pos="4292">
          <p15:clr>
            <a:srgbClr val="A4A3A4"/>
          </p15:clr>
        </p15:guide>
        <p15:guide id="3" orient="horz" pos="3339">
          <p15:clr>
            <a:srgbClr val="A4A3A4"/>
          </p15:clr>
        </p15:guide>
        <p15:guide id="4" orient="horz" pos="2614">
          <p15:clr>
            <a:srgbClr val="A4A3A4"/>
          </p15:clr>
        </p15:guide>
        <p15:guide id="5" orient="horz" pos="1933">
          <p15:clr>
            <a:srgbClr val="A4A3A4"/>
          </p15:clr>
        </p15:guide>
        <p15:guide id="6" pos="2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875"/>
    <a:srgbClr val="4E2D4E"/>
    <a:srgbClr val="084B77"/>
    <a:srgbClr val="5B9BD5"/>
    <a:srgbClr val="0072A9"/>
    <a:srgbClr val="D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88" autoAdjust="0"/>
    <p:restoredTop sz="79495" autoAdjust="0"/>
  </p:normalViewPr>
  <p:slideViewPr>
    <p:cSldViewPr snapToGrid="0">
      <p:cViewPr varScale="1">
        <p:scale>
          <a:sx n="73" d="100"/>
          <a:sy n="73" d="100"/>
        </p:scale>
        <p:origin x="564" y="66"/>
      </p:cViewPr>
      <p:guideLst>
        <p:guide orient="horz" pos="142"/>
        <p:guide orient="horz" pos="4292"/>
        <p:guide orient="horz" pos="3339"/>
        <p:guide orient="horz" pos="2614"/>
        <p:guide orient="horz" pos="1933"/>
        <p:guide pos="279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F H" userId="4986693e224cb1a4" providerId="LiveId" clId="{CAE0AAC0-D334-4CE1-82DA-BAAA020EADF9}"/>
    <pc:docChg chg="undo custSel addSld delSld modSld">
      <pc:chgData name="CF H" userId="4986693e224cb1a4" providerId="LiveId" clId="{CAE0AAC0-D334-4CE1-82DA-BAAA020EADF9}" dt="2019-09-28T01:23:35.081" v="4088" actId="1076"/>
      <pc:docMkLst>
        <pc:docMk/>
      </pc:docMkLst>
      <pc:sldChg chg="addSp modSp del">
        <pc:chgData name="CF H" userId="4986693e224cb1a4" providerId="LiveId" clId="{CAE0AAC0-D334-4CE1-82DA-BAAA020EADF9}" dt="2019-09-27T13:01:11.383" v="1085" actId="2696"/>
        <pc:sldMkLst>
          <pc:docMk/>
          <pc:sldMk cId="0" sldId="263"/>
        </pc:sldMkLst>
        <pc:spChg chg="add mod ord">
          <ac:chgData name="CF H" userId="4986693e224cb1a4" providerId="LiveId" clId="{CAE0AAC0-D334-4CE1-82DA-BAAA020EADF9}" dt="2019-09-27T12:54:26.477" v="979" actId="1076"/>
          <ac:spMkLst>
            <pc:docMk/>
            <pc:sldMk cId="0" sldId="263"/>
            <ac:spMk id="66" creationId="{3BB35852-9519-4690-9956-7CE59B7A368A}"/>
          </ac:spMkLst>
        </pc:spChg>
      </pc:sldChg>
      <pc:sldChg chg="addSp delSp modSp delAnim modAnim modNotesTx">
        <pc:chgData name="CF H" userId="4986693e224cb1a4" providerId="LiveId" clId="{CAE0AAC0-D334-4CE1-82DA-BAAA020EADF9}" dt="2019-09-28T00:58:04.887" v="3865"/>
        <pc:sldMkLst>
          <pc:docMk/>
          <pc:sldMk cId="0" sldId="265"/>
        </pc:sldMkLst>
        <pc:spChg chg="add del mod">
          <ac:chgData name="CF H" userId="4986693e224cb1a4" providerId="LiveId" clId="{CAE0AAC0-D334-4CE1-82DA-BAAA020EADF9}" dt="2019-09-27T13:25:30.694" v="1485" actId="478"/>
          <ac:spMkLst>
            <pc:docMk/>
            <pc:sldMk cId="0" sldId="265"/>
            <ac:spMk id="3" creationId="{0C18C299-D076-4A2B-A773-610A1D1E1456}"/>
          </ac:spMkLst>
        </pc:spChg>
        <pc:spChg chg="add del mod">
          <ac:chgData name="CF H" userId="4986693e224cb1a4" providerId="LiveId" clId="{CAE0AAC0-D334-4CE1-82DA-BAAA020EADF9}" dt="2019-09-27T13:25:30.694" v="1485" actId="478"/>
          <ac:spMkLst>
            <pc:docMk/>
            <pc:sldMk cId="0" sldId="265"/>
            <ac:spMk id="4" creationId="{EC64E613-6815-40C8-82F9-5B6004F0A5D7}"/>
          </ac:spMkLst>
        </pc:spChg>
        <pc:spChg chg="add del mod">
          <ac:chgData name="CF H" userId="4986693e224cb1a4" providerId="LiveId" clId="{CAE0AAC0-D334-4CE1-82DA-BAAA020EADF9}" dt="2019-09-27T13:25:30.694" v="1485" actId="478"/>
          <ac:spMkLst>
            <pc:docMk/>
            <pc:sldMk cId="0" sldId="265"/>
            <ac:spMk id="6" creationId="{DBEA54C6-390A-475D-984A-01AB2A21DA64}"/>
          </ac:spMkLst>
        </pc:spChg>
        <pc:spChg chg="add del mod">
          <ac:chgData name="CF H" userId="4986693e224cb1a4" providerId="LiveId" clId="{CAE0AAC0-D334-4CE1-82DA-BAAA020EADF9}" dt="2019-09-27T13:25:30.694" v="1485" actId="478"/>
          <ac:spMkLst>
            <pc:docMk/>
            <pc:sldMk cId="0" sldId="265"/>
            <ac:spMk id="7" creationId="{163D8F1B-8433-429C-97A9-B3F90C0EB1D5}"/>
          </ac:spMkLst>
        </pc:spChg>
        <pc:spChg chg="add del mod">
          <ac:chgData name="CF H" userId="4986693e224cb1a4" providerId="LiveId" clId="{CAE0AAC0-D334-4CE1-82DA-BAAA020EADF9}" dt="2019-09-27T13:25:30.694" v="1485" actId="478"/>
          <ac:spMkLst>
            <pc:docMk/>
            <pc:sldMk cId="0" sldId="265"/>
            <ac:spMk id="8" creationId="{92BB31C9-FA16-44CF-A3AD-5EF80A3416EA}"/>
          </ac:spMkLst>
        </pc:spChg>
        <pc:spChg chg="add del">
          <ac:chgData name="CF H" userId="4986693e224cb1a4" providerId="LiveId" clId="{CAE0AAC0-D334-4CE1-82DA-BAAA020EADF9}" dt="2019-09-27T13:25:01.419" v="1478" actId="478"/>
          <ac:spMkLst>
            <pc:docMk/>
            <pc:sldMk cId="0" sldId="265"/>
            <ac:spMk id="9" creationId="{CC3BA2E9-AF77-4EC3-9189-F47B679DFCA4}"/>
          </ac:spMkLst>
        </pc:spChg>
        <pc:spChg chg="add del mod">
          <ac:chgData name="CF H" userId="4986693e224cb1a4" providerId="LiveId" clId="{CAE0AAC0-D334-4CE1-82DA-BAAA020EADF9}" dt="2019-09-27T13:38:27.083" v="1614" actId="1076"/>
          <ac:spMkLst>
            <pc:docMk/>
            <pc:sldMk cId="0" sldId="265"/>
            <ac:spMk id="13" creationId="{3AFF6495-0BF4-4248-9817-7A94E94B622D}"/>
          </ac:spMkLst>
        </pc:spChg>
        <pc:spChg chg="add mod ord">
          <ac:chgData name="CF H" userId="4986693e224cb1a4" providerId="LiveId" clId="{CAE0AAC0-D334-4CE1-82DA-BAAA020EADF9}" dt="2019-09-26T08:36:04.195" v="751" actId="167"/>
          <ac:spMkLst>
            <pc:docMk/>
            <pc:sldMk cId="0" sldId="265"/>
            <ac:spMk id="20" creationId="{D9C33B6A-D771-4734-9E53-01B17B89A0E7}"/>
          </ac:spMkLst>
        </pc:spChg>
        <pc:spChg chg="del">
          <ac:chgData name="CF H" userId="4986693e224cb1a4" providerId="LiveId" clId="{CAE0AAC0-D334-4CE1-82DA-BAAA020EADF9}" dt="2019-09-27T13:08:51.867" v="1307" actId="478"/>
          <ac:spMkLst>
            <pc:docMk/>
            <pc:sldMk cId="0" sldId="265"/>
            <ac:spMk id="23" creationId="{00000000-0000-0000-0000-000000000000}"/>
          </ac:spMkLst>
        </pc:spChg>
        <pc:spChg chg="add del mod">
          <ac:chgData name="CF H" userId="4986693e224cb1a4" providerId="LiveId" clId="{CAE0AAC0-D334-4CE1-82DA-BAAA020EADF9}" dt="2019-09-27T13:25:30.694" v="1485" actId="478"/>
          <ac:spMkLst>
            <pc:docMk/>
            <pc:sldMk cId="0" sldId="265"/>
            <ac:spMk id="24" creationId="{9D14492E-4A09-4A5C-BCCB-0E60A101455F}"/>
          </ac:spMkLst>
        </pc:spChg>
        <pc:spChg chg="add del mod">
          <ac:chgData name="CF H" userId="4986693e224cb1a4" providerId="LiveId" clId="{CAE0AAC0-D334-4CE1-82DA-BAAA020EADF9}" dt="2019-09-27T13:25:30.694" v="1485" actId="478"/>
          <ac:spMkLst>
            <pc:docMk/>
            <pc:sldMk cId="0" sldId="265"/>
            <ac:spMk id="25" creationId="{5006D3A8-D3C6-4447-A1CB-790F83FC868E}"/>
          </ac:spMkLst>
        </pc:spChg>
        <pc:spChg chg="add del mod">
          <ac:chgData name="CF H" userId="4986693e224cb1a4" providerId="LiveId" clId="{CAE0AAC0-D334-4CE1-82DA-BAAA020EADF9}" dt="2019-09-27T13:25:30.694" v="1485" actId="478"/>
          <ac:spMkLst>
            <pc:docMk/>
            <pc:sldMk cId="0" sldId="265"/>
            <ac:spMk id="26" creationId="{73172133-C88D-41A0-A488-B090194F432E}"/>
          </ac:spMkLst>
        </pc:spChg>
        <pc:spChg chg="add del mod">
          <ac:chgData name="CF H" userId="4986693e224cb1a4" providerId="LiveId" clId="{CAE0AAC0-D334-4CE1-82DA-BAAA020EADF9}" dt="2019-09-28T00:58:04.887" v="3865"/>
          <ac:spMkLst>
            <pc:docMk/>
            <pc:sldMk cId="0" sldId="265"/>
            <ac:spMk id="27" creationId="{03182CA8-C494-4001-8E6A-49E7A61CF91B}"/>
          </ac:spMkLst>
        </pc:spChg>
        <pc:spChg chg="add del mod">
          <ac:chgData name="CF H" userId="4986693e224cb1a4" providerId="LiveId" clId="{CAE0AAC0-D334-4CE1-82DA-BAAA020EADF9}" dt="2019-09-27T13:25:30.694" v="1485" actId="478"/>
          <ac:spMkLst>
            <pc:docMk/>
            <pc:sldMk cId="0" sldId="265"/>
            <ac:spMk id="28" creationId="{147ED6B1-E11D-49E3-A458-EAE0E0AB68C7}"/>
          </ac:spMkLst>
        </pc:spChg>
        <pc:spChg chg="add del mod">
          <ac:chgData name="CF H" userId="4986693e224cb1a4" providerId="LiveId" clId="{CAE0AAC0-D334-4CE1-82DA-BAAA020EADF9}" dt="2019-09-27T13:25:30.694" v="1485" actId="478"/>
          <ac:spMkLst>
            <pc:docMk/>
            <pc:sldMk cId="0" sldId="265"/>
            <ac:spMk id="29" creationId="{7AE0A9DA-015F-4D3A-9DE5-4D3E2283E08E}"/>
          </ac:spMkLst>
        </pc:spChg>
        <pc:spChg chg="add del mod">
          <ac:chgData name="CF H" userId="4986693e224cb1a4" providerId="LiveId" clId="{CAE0AAC0-D334-4CE1-82DA-BAAA020EADF9}" dt="2019-09-27T13:25:30.694" v="1485" actId="478"/>
          <ac:spMkLst>
            <pc:docMk/>
            <pc:sldMk cId="0" sldId="265"/>
            <ac:spMk id="30" creationId="{4DE10957-CA36-46DE-BC6F-817CB650949B}"/>
          </ac:spMkLst>
        </pc:spChg>
        <pc:spChg chg="add del mod">
          <ac:chgData name="CF H" userId="4986693e224cb1a4" providerId="LiveId" clId="{CAE0AAC0-D334-4CE1-82DA-BAAA020EADF9}" dt="2019-09-27T13:25:30.329" v="1484" actId="1076"/>
          <ac:spMkLst>
            <pc:docMk/>
            <pc:sldMk cId="0" sldId="265"/>
            <ac:spMk id="31" creationId="{744F3E49-0379-4B60-A01B-BE872CD400D5}"/>
          </ac:spMkLst>
        </pc:spChg>
        <pc:spChg chg="add mod">
          <ac:chgData name="CF H" userId="4986693e224cb1a4" providerId="LiveId" clId="{CAE0AAC0-D334-4CE1-82DA-BAAA020EADF9}" dt="2019-09-27T13:37:50.680" v="1600" actId="1076"/>
          <ac:spMkLst>
            <pc:docMk/>
            <pc:sldMk cId="0" sldId="265"/>
            <ac:spMk id="35" creationId="{73DDE8D6-6FD5-4435-A389-0DFDC0E80259}"/>
          </ac:spMkLst>
        </pc:spChg>
        <pc:spChg chg="del">
          <ac:chgData name="CF H" userId="4986693e224cb1a4" providerId="LiveId" clId="{CAE0AAC0-D334-4CE1-82DA-BAAA020EADF9}" dt="2019-09-27T13:08:53.939" v="1308" actId="478"/>
          <ac:spMkLst>
            <pc:docMk/>
            <pc:sldMk cId="0" sldId="265"/>
            <ac:spMk id="36" creationId="{D672C9B1-10C3-49D1-A6FD-95D2B9F0F62E}"/>
          </ac:spMkLst>
        </pc:spChg>
        <pc:spChg chg="mod">
          <ac:chgData name="CF H" userId="4986693e224cb1a4" providerId="LiveId" clId="{CAE0AAC0-D334-4CE1-82DA-BAAA020EADF9}" dt="2019-09-27T13:08:44.453" v="1305"/>
          <ac:spMkLst>
            <pc:docMk/>
            <pc:sldMk cId="0" sldId="265"/>
            <ac:spMk id="11338" creationId="{00000000-0000-0000-0000-000000000000}"/>
          </ac:spMkLst>
        </pc:spChg>
        <pc:grpChg chg="del">
          <ac:chgData name="CF H" userId="4986693e224cb1a4" providerId="LiveId" clId="{CAE0AAC0-D334-4CE1-82DA-BAAA020EADF9}" dt="2019-09-27T13:08:49.022" v="1306" actId="478"/>
          <ac:grpSpMkLst>
            <pc:docMk/>
            <pc:sldMk cId="0" sldId="265"/>
            <ac:grpSpMk id="5" creationId="{00000000-0000-0000-0000-000000000000}"/>
          </ac:grpSpMkLst>
        </pc:grpChg>
      </pc:sldChg>
      <pc:sldChg chg="addSp modSp del">
        <pc:chgData name="CF H" userId="4986693e224cb1a4" providerId="LiveId" clId="{CAE0AAC0-D334-4CE1-82DA-BAAA020EADF9}" dt="2019-09-27T13:01:13.243" v="1086" actId="2696"/>
        <pc:sldMkLst>
          <pc:docMk/>
          <pc:sldMk cId="0" sldId="266"/>
        </pc:sldMkLst>
        <pc:spChg chg="add mod ord">
          <ac:chgData name="CF H" userId="4986693e224cb1a4" providerId="LiveId" clId="{CAE0AAC0-D334-4CE1-82DA-BAAA020EADF9}" dt="2019-09-26T08:35:58.909" v="750" actId="167"/>
          <ac:spMkLst>
            <pc:docMk/>
            <pc:sldMk cId="0" sldId="266"/>
            <ac:spMk id="53" creationId="{D25BB130-5EF1-487D-A4EE-0895FD79D2DF}"/>
          </ac:spMkLst>
        </pc:spChg>
      </pc:sldChg>
      <pc:sldChg chg="addSp delSp modSp delAnim">
        <pc:chgData name="CF H" userId="4986693e224cb1a4" providerId="LiveId" clId="{CAE0AAC0-D334-4CE1-82DA-BAAA020EADF9}" dt="2019-09-28T01:04:22.270" v="3887"/>
        <pc:sldMkLst>
          <pc:docMk/>
          <pc:sldMk cId="0" sldId="267"/>
        </pc:sldMkLst>
        <pc:spChg chg="add del mod ord">
          <ac:chgData name="CF H" userId="4986693e224cb1a4" providerId="LiveId" clId="{CAE0AAC0-D334-4CE1-82DA-BAAA020EADF9}" dt="2019-09-26T07:50:22.607" v="262" actId="478"/>
          <ac:spMkLst>
            <pc:docMk/>
            <pc:sldMk cId="0" sldId="267"/>
            <ac:spMk id="2" creationId="{19819F11-439F-48A2-9BAD-BB6FE1A25065}"/>
          </ac:spMkLst>
        </pc:spChg>
        <pc:spChg chg="del">
          <ac:chgData name="CF H" userId="4986693e224cb1a4" providerId="LiveId" clId="{CAE0AAC0-D334-4CE1-82DA-BAAA020EADF9}" dt="2019-09-27T16:10:59.342" v="2428" actId="478"/>
          <ac:spMkLst>
            <pc:docMk/>
            <pc:sldMk cId="0" sldId="267"/>
            <ac:spMk id="6" creationId="{00000000-0000-0000-0000-000000000000}"/>
          </ac:spMkLst>
        </pc:spChg>
        <pc:spChg chg="add mod ord">
          <ac:chgData name="CF H" userId="4986693e224cb1a4" providerId="LiveId" clId="{CAE0AAC0-D334-4CE1-82DA-BAAA020EADF9}" dt="2019-09-26T08:36:23.502" v="754" actId="167"/>
          <ac:spMkLst>
            <pc:docMk/>
            <pc:sldMk cId="0" sldId="267"/>
            <ac:spMk id="9" creationId="{BA5A357B-23B9-47BD-9908-9C5B952B74C0}"/>
          </ac:spMkLst>
        </pc:spChg>
        <pc:spChg chg="mod">
          <ac:chgData name="CF H" userId="4986693e224cb1a4" providerId="LiveId" clId="{CAE0AAC0-D334-4CE1-82DA-BAAA020EADF9}" dt="2019-09-27T16:12:57.583" v="2476" actId="14100"/>
          <ac:spMkLst>
            <pc:docMk/>
            <pc:sldMk cId="0" sldId="267"/>
            <ac:spMk id="11" creationId="{00000000-0000-0000-0000-000000000000}"/>
          </ac:spMkLst>
        </pc:spChg>
        <pc:spChg chg="add mod">
          <ac:chgData name="CF H" userId="4986693e224cb1a4" providerId="LiveId" clId="{CAE0AAC0-D334-4CE1-82DA-BAAA020EADF9}" dt="2019-09-28T01:04:22.270" v="3887"/>
          <ac:spMkLst>
            <pc:docMk/>
            <pc:sldMk cId="0" sldId="267"/>
            <ac:spMk id="13" creationId="{7FB8CDAC-152F-458D-91A1-7B88913D2075}"/>
          </ac:spMkLst>
        </pc:spChg>
        <pc:spChg chg="mod">
          <ac:chgData name="CF H" userId="4986693e224cb1a4" providerId="LiveId" clId="{CAE0AAC0-D334-4CE1-82DA-BAAA020EADF9}" dt="2019-09-27T16:09:47.856" v="2424" actId="20577"/>
          <ac:spMkLst>
            <pc:docMk/>
            <pc:sldMk cId="0" sldId="267"/>
            <ac:spMk id="14" creationId="{00000000-0000-0000-0000-000000000000}"/>
          </ac:spMkLst>
        </pc:spChg>
        <pc:spChg chg="del">
          <ac:chgData name="CF H" userId="4986693e224cb1a4" providerId="LiveId" clId="{CAE0AAC0-D334-4CE1-82DA-BAAA020EADF9}" dt="2019-09-27T16:10:54.046" v="2426" actId="478"/>
          <ac:spMkLst>
            <pc:docMk/>
            <pc:sldMk cId="0" sldId="267"/>
            <ac:spMk id="28" creationId="{00000000-0000-0000-0000-000000000000}"/>
          </ac:spMkLst>
        </pc:spChg>
        <pc:spChg chg="del">
          <ac:chgData name="CF H" userId="4986693e224cb1a4" providerId="LiveId" clId="{CAE0AAC0-D334-4CE1-82DA-BAAA020EADF9}" dt="2019-09-27T16:10:59.342" v="2428" actId="478"/>
          <ac:spMkLst>
            <pc:docMk/>
            <pc:sldMk cId="0" sldId="267"/>
            <ac:spMk id="48" creationId="{00000000-0000-0000-0000-000000000000}"/>
          </ac:spMkLst>
        </pc:spChg>
        <pc:spChg chg="mod">
          <ac:chgData name="CF H" userId="4986693e224cb1a4" providerId="LiveId" clId="{CAE0AAC0-D334-4CE1-82DA-BAAA020EADF9}" dt="2019-09-27T16:11:00.974" v="2429" actId="6549"/>
          <ac:spMkLst>
            <pc:docMk/>
            <pc:sldMk cId="0" sldId="267"/>
            <ac:spMk id="52" creationId="{00000000-0000-0000-0000-000000000000}"/>
          </ac:spMkLst>
        </pc:spChg>
        <pc:spChg chg="mod">
          <ac:chgData name="CF H" userId="4986693e224cb1a4" providerId="LiveId" clId="{CAE0AAC0-D334-4CE1-82DA-BAAA020EADF9}" dt="2019-09-27T16:12:52.406" v="2475" actId="20577"/>
          <ac:spMkLst>
            <pc:docMk/>
            <pc:sldMk cId="0" sldId="267"/>
            <ac:spMk id="16423" creationId="{00000000-0000-0000-0000-000000000000}"/>
          </ac:spMkLst>
        </pc:spChg>
        <pc:grpChg chg="del">
          <ac:chgData name="CF H" userId="4986693e224cb1a4" providerId="LiveId" clId="{CAE0AAC0-D334-4CE1-82DA-BAAA020EADF9}" dt="2019-09-27T16:10:59.342" v="2428" actId="478"/>
          <ac:grpSpMkLst>
            <pc:docMk/>
            <pc:sldMk cId="0" sldId="267"/>
            <ac:grpSpMk id="3" creationId="{00000000-0000-0000-0000-000000000000}"/>
          </ac:grpSpMkLst>
        </pc:grpChg>
        <pc:grpChg chg="del">
          <ac:chgData name="CF H" userId="4986693e224cb1a4" providerId="LiveId" clId="{CAE0AAC0-D334-4CE1-82DA-BAAA020EADF9}" dt="2019-09-27T16:10:59.342" v="2428" actId="478"/>
          <ac:grpSpMkLst>
            <pc:docMk/>
            <pc:sldMk cId="0" sldId="267"/>
            <ac:grpSpMk id="19" creationId="{00000000-0000-0000-0000-000000000000}"/>
          </ac:grpSpMkLst>
        </pc:grpChg>
        <pc:grpChg chg="del">
          <ac:chgData name="CF H" userId="4986693e224cb1a4" providerId="LiveId" clId="{CAE0AAC0-D334-4CE1-82DA-BAAA020EADF9}" dt="2019-09-27T16:10:59.342" v="2428" actId="478"/>
          <ac:grpSpMkLst>
            <pc:docMk/>
            <pc:sldMk cId="0" sldId="267"/>
            <ac:grpSpMk id="34" creationId="{00000000-0000-0000-0000-000000000000}"/>
          </ac:grpSpMkLst>
        </pc:grpChg>
        <pc:grpChg chg="del">
          <ac:chgData name="CF H" userId="4986693e224cb1a4" providerId="LiveId" clId="{CAE0AAC0-D334-4CE1-82DA-BAAA020EADF9}" dt="2019-09-27T16:11:01.746" v="2430" actId="478"/>
          <ac:grpSpMkLst>
            <pc:docMk/>
            <pc:sldMk cId="0" sldId="267"/>
            <ac:grpSpMk id="50" creationId="{00000000-0000-0000-0000-000000000000}"/>
          </ac:grpSpMkLst>
        </pc:grpChg>
        <pc:grpChg chg="del">
          <ac:chgData name="CF H" userId="4986693e224cb1a4" providerId="LiveId" clId="{CAE0AAC0-D334-4CE1-82DA-BAAA020EADF9}" dt="2019-09-27T16:11:05.797" v="2431" actId="478"/>
          <ac:grpSpMkLst>
            <pc:docMk/>
            <pc:sldMk cId="0" sldId="267"/>
            <ac:grpSpMk id="54" creationId="{00000000-0000-0000-0000-000000000000}"/>
          </ac:grpSpMkLst>
        </pc:grpChg>
        <pc:picChg chg="del">
          <ac:chgData name="CF H" userId="4986693e224cb1a4" providerId="LiveId" clId="{CAE0AAC0-D334-4CE1-82DA-BAAA020EADF9}" dt="2019-09-27T16:10:51.733" v="2425" actId="478"/>
          <ac:picMkLst>
            <pc:docMk/>
            <pc:sldMk cId="0" sldId="267"/>
            <ac:picMk id="5" creationId="{00000000-0000-0000-0000-000000000000}"/>
          </ac:picMkLst>
        </pc:picChg>
        <pc:picChg chg="add del mod ord">
          <ac:chgData name="CF H" userId="4986693e224cb1a4" providerId="LiveId" clId="{CAE0AAC0-D334-4CE1-82DA-BAAA020EADF9}" dt="2019-09-26T08:09:47.504" v="317" actId="478"/>
          <ac:picMkLst>
            <pc:docMk/>
            <pc:sldMk cId="0" sldId="267"/>
            <ac:picMk id="8" creationId="{0C14F99A-5F61-4F3E-B816-C1BD7FADF55A}"/>
          </ac:picMkLst>
        </pc:picChg>
        <pc:cxnChg chg="del">
          <ac:chgData name="CF H" userId="4986693e224cb1a4" providerId="LiveId" clId="{CAE0AAC0-D334-4CE1-82DA-BAAA020EADF9}" dt="2019-09-27T16:10:55.710" v="2427" actId="478"/>
          <ac:cxnSpMkLst>
            <pc:docMk/>
            <pc:sldMk cId="0" sldId="267"/>
            <ac:cxnSpMk id="62" creationId="{00000000-0000-0000-0000-000000000000}"/>
          </ac:cxnSpMkLst>
        </pc:cxnChg>
      </pc:sldChg>
      <pc:sldChg chg="addSp delSp modSp delAnim modAnim modNotesTx">
        <pc:chgData name="CF H" userId="4986693e224cb1a4" providerId="LiveId" clId="{CAE0AAC0-D334-4CE1-82DA-BAAA020EADF9}" dt="2019-09-27T17:41:53.102" v="3742"/>
        <pc:sldMkLst>
          <pc:docMk/>
          <pc:sldMk cId="0" sldId="269"/>
        </pc:sldMkLst>
        <pc:spChg chg="mod">
          <ac:chgData name="CF H" userId="4986693e224cb1a4" providerId="LiveId" clId="{CAE0AAC0-D334-4CE1-82DA-BAAA020EADF9}" dt="2019-09-27T13:05:41.826" v="1219" actId="1038"/>
          <ac:spMkLst>
            <pc:docMk/>
            <pc:sldMk cId="0" sldId="269"/>
            <ac:spMk id="9" creationId="{9BD97FD6-896D-4817-A39D-888DE7B85DC1}"/>
          </ac:spMkLst>
        </pc:spChg>
        <pc:spChg chg="add mod ord">
          <ac:chgData name="CF H" userId="4986693e224cb1a4" providerId="LiveId" clId="{CAE0AAC0-D334-4CE1-82DA-BAAA020EADF9}" dt="2019-09-26T08:35:49.551" v="748" actId="167"/>
          <ac:spMkLst>
            <pc:docMk/>
            <pc:sldMk cId="0" sldId="269"/>
            <ac:spMk id="17" creationId="{DA1E7860-4B42-4B1A-8E3A-F155754F22CD}"/>
          </ac:spMkLst>
        </pc:spChg>
        <pc:spChg chg="add mod">
          <ac:chgData name="CF H" userId="4986693e224cb1a4" providerId="LiveId" clId="{CAE0AAC0-D334-4CE1-82DA-BAAA020EADF9}" dt="2019-09-27T13:05:41.826" v="1219" actId="1038"/>
          <ac:spMkLst>
            <pc:docMk/>
            <pc:sldMk cId="0" sldId="269"/>
            <ac:spMk id="18" creationId="{B87E0E7C-A7AC-4487-9768-CDAA5AF74925}"/>
          </ac:spMkLst>
        </pc:spChg>
        <pc:spChg chg="mod">
          <ac:chgData name="CF H" userId="4986693e224cb1a4" providerId="LiveId" clId="{CAE0AAC0-D334-4CE1-82DA-BAAA020EADF9}" dt="2019-09-27T13:05:41.826" v="1219" actId="1038"/>
          <ac:spMkLst>
            <pc:docMk/>
            <pc:sldMk cId="0" sldId="269"/>
            <ac:spMk id="20" creationId="{75C6E390-F7C3-4873-BA78-CF1ABD3A000E}"/>
          </ac:spMkLst>
        </pc:spChg>
        <pc:spChg chg="mod">
          <ac:chgData name="CF H" userId="4986693e224cb1a4" providerId="LiveId" clId="{CAE0AAC0-D334-4CE1-82DA-BAAA020EADF9}" dt="2019-09-27T17:41:43.815" v="3741"/>
          <ac:spMkLst>
            <pc:docMk/>
            <pc:sldMk cId="0" sldId="269"/>
            <ac:spMk id="29" creationId="{00000000-0000-0000-0000-000000000000}"/>
          </ac:spMkLst>
        </pc:spChg>
        <pc:spChg chg="mod">
          <ac:chgData name="CF H" userId="4986693e224cb1a4" providerId="LiveId" clId="{CAE0AAC0-D334-4CE1-82DA-BAAA020EADF9}" dt="2019-09-27T13:05:41.826" v="1219" actId="1038"/>
          <ac:spMkLst>
            <pc:docMk/>
            <pc:sldMk cId="0" sldId="269"/>
            <ac:spMk id="31" creationId="{00000000-0000-0000-0000-000000000000}"/>
          </ac:spMkLst>
        </pc:spChg>
        <pc:spChg chg="mod">
          <ac:chgData name="CF H" userId="4986693e224cb1a4" providerId="LiveId" clId="{CAE0AAC0-D334-4CE1-82DA-BAAA020EADF9}" dt="2019-09-27T13:05:41.826" v="1219" actId="1038"/>
          <ac:spMkLst>
            <pc:docMk/>
            <pc:sldMk cId="0" sldId="269"/>
            <ac:spMk id="53" creationId="{00000000-0000-0000-0000-000000000000}"/>
          </ac:spMkLst>
        </pc:spChg>
        <pc:spChg chg="mod">
          <ac:chgData name="CF H" userId="4986693e224cb1a4" providerId="LiveId" clId="{CAE0AAC0-D334-4CE1-82DA-BAAA020EADF9}" dt="2019-09-23T13:56:59.777" v="172"/>
          <ac:spMkLst>
            <pc:docMk/>
            <pc:sldMk cId="0" sldId="269"/>
            <ac:spMk id="6170" creationId="{00000000-0000-0000-0000-000000000000}"/>
          </ac:spMkLst>
        </pc:spChg>
        <pc:picChg chg="del">
          <ac:chgData name="CF H" userId="4986693e224cb1a4" providerId="LiveId" clId="{CAE0AAC0-D334-4CE1-82DA-BAAA020EADF9}" dt="2019-09-23T14:02:57.875" v="193" actId="478"/>
          <ac:picMkLst>
            <pc:docMk/>
            <pc:sldMk cId="0" sldId="269"/>
            <ac:picMk id="5" creationId="{00000000-0000-0000-0000-000000000000}"/>
          </ac:picMkLst>
        </pc:picChg>
      </pc:sldChg>
      <pc:sldChg chg="addSp delSp modSp modTransition delAnim modAnim">
        <pc:chgData name="CF H" userId="4986693e224cb1a4" providerId="LiveId" clId="{CAE0AAC0-D334-4CE1-82DA-BAAA020EADF9}" dt="2019-09-26T08:30:36.198" v="744"/>
        <pc:sldMkLst>
          <pc:docMk/>
          <pc:sldMk cId="0" sldId="270"/>
        </pc:sldMkLst>
        <pc:spChg chg="mod">
          <ac:chgData name="CF H" userId="4986693e224cb1a4" providerId="LiveId" clId="{CAE0AAC0-D334-4CE1-82DA-BAAA020EADF9}" dt="2019-09-23T12:59:01.061" v="139" actId="14100"/>
          <ac:spMkLst>
            <pc:docMk/>
            <pc:sldMk cId="0" sldId="270"/>
            <ac:spMk id="18" creationId="{00000000-0000-0000-0000-000000000000}"/>
          </ac:spMkLst>
        </pc:spChg>
        <pc:spChg chg="del">
          <ac:chgData name="CF H" userId="4986693e224cb1a4" providerId="LiveId" clId="{CAE0AAC0-D334-4CE1-82DA-BAAA020EADF9}" dt="2019-09-23T12:55:19.142" v="114" actId="478"/>
          <ac:spMkLst>
            <pc:docMk/>
            <pc:sldMk cId="0" sldId="270"/>
            <ac:spMk id="20" creationId="{00000000-0000-0000-0000-000000000000}"/>
          </ac:spMkLst>
        </pc:spChg>
        <pc:spChg chg="mod">
          <ac:chgData name="CF H" userId="4986693e224cb1a4" providerId="LiveId" clId="{CAE0AAC0-D334-4CE1-82DA-BAAA020EADF9}" dt="2019-09-23T13:56:07.029" v="156"/>
          <ac:spMkLst>
            <pc:docMk/>
            <pc:sldMk cId="0" sldId="270"/>
            <ac:spMk id="49" creationId="{BC054011-AF79-4E62-BEEA-B3AC512EC454}"/>
          </ac:spMkLst>
        </pc:spChg>
        <pc:spChg chg="mod">
          <ac:chgData name="CF H" userId="4986693e224cb1a4" providerId="LiveId" clId="{CAE0AAC0-D334-4CE1-82DA-BAAA020EADF9}" dt="2019-09-23T12:59:48.803" v="146" actId="14100"/>
          <ac:spMkLst>
            <pc:docMk/>
            <pc:sldMk cId="0" sldId="270"/>
            <ac:spMk id="50" creationId="{0B1ABF6F-6349-448A-AB87-C9505E22E7C7}"/>
          </ac:spMkLst>
        </pc:spChg>
        <pc:spChg chg="mod">
          <ac:chgData name="CF H" userId="4986693e224cb1a4" providerId="LiveId" clId="{CAE0AAC0-D334-4CE1-82DA-BAAA020EADF9}" dt="2019-09-23T13:00:09.651" v="149" actId="20577"/>
          <ac:spMkLst>
            <pc:docMk/>
            <pc:sldMk cId="0" sldId="270"/>
            <ac:spMk id="53" creationId="{1687FDD4-90FC-4B17-94CA-63B0B8B52CB6}"/>
          </ac:spMkLst>
        </pc:spChg>
        <pc:spChg chg="add del mod">
          <ac:chgData name="CF H" userId="4986693e224cb1a4" providerId="LiveId" clId="{CAE0AAC0-D334-4CE1-82DA-BAAA020EADF9}" dt="2019-09-26T08:13:37.957" v="407" actId="478"/>
          <ac:spMkLst>
            <pc:docMk/>
            <pc:sldMk cId="0" sldId="270"/>
            <ac:spMk id="54" creationId="{05825270-E7B4-4197-B288-02D822E977AB}"/>
          </ac:spMkLst>
        </pc:spChg>
        <pc:spChg chg="add mod">
          <ac:chgData name="CF H" userId="4986693e224cb1a4" providerId="LiveId" clId="{CAE0AAC0-D334-4CE1-82DA-BAAA020EADF9}" dt="2019-09-26T08:14:01.987" v="415" actId="1076"/>
          <ac:spMkLst>
            <pc:docMk/>
            <pc:sldMk cId="0" sldId="270"/>
            <ac:spMk id="55" creationId="{E7C8F047-8F39-46EA-8D61-8D1E93EB39F1}"/>
          </ac:spMkLst>
        </pc:spChg>
        <pc:spChg chg="mod">
          <ac:chgData name="CF H" userId="4986693e224cb1a4" providerId="LiveId" clId="{CAE0AAC0-D334-4CE1-82DA-BAAA020EADF9}" dt="2019-09-23T12:59:35.207" v="142" actId="14100"/>
          <ac:spMkLst>
            <pc:docMk/>
            <pc:sldMk cId="0" sldId="270"/>
            <ac:spMk id="75" creationId="{00000000-0000-0000-0000-000000000000}"/>
          </ac:spMkLst>
        </pc:spChg>
        <pc:spChg chg="mod">
          <ac:chgData name="CF H" userId="4986693e224cb1a4" providerId="LiveId" clId="{CAE0AAC0-D334-4CE1-82DA-BAAA020EADF9}" dt="2019-09-23T12:59:23.599" v="140" actId="14100"/>
          <ac:spMkLst>
            <pc:docMk/>
            <pc:sldMk cId="0" sldId="270"/>
            <ac:spMk id="83" creationId="{00000000-0000-0000-0000-000000000000}"/>
          </ac:spMkLst>
        </pc:spChg>
        <pc:spChg chg="mod">
          <ac:chgData name="CF H" userId="4986693e224cb1a4" providerId="LiveId" clId="{CAE0AAC0-D334-4CE1-82DA-BAAA020EADF9}" dt="2019-09-23T12:59:44.686" v="145" actId="14100"/>
          <ac:spMkLst>
            <pc:docMk/>
            <pc:sldMk cId="0" sldId="270"/>
            <ac:spMk id="135" creationId="{00000000-0000-0000-0000-000000000000}"/>
          </ac:spMkLst>
        </pc:spChg>
        <pc:spChg chg="del topLvl">
          <ac:chgData name="CF H" userId="4986693e224cb1a4" providerId="LiveId" clId="{CAE0AAC0-D334-4CE1-82DA-BAAA020EADF9}" dt="2019-09-23T12:55:28.013" v="117" actId="478"/>
          <ac:spMkLst>
            <pc:docMk/>
            <pc:sldMk cId="0" sldId="270"/>
            <ac:spMk id="140" creationId="{00000000-0000-0000-0000-000000000000}"/>
          </ac:spMkLst>
        </pc:spChg>
        <pc:spChg chg="del topLvl">
          <ac:chgData name="CF H" userId="4986693e224cb1a4" providerId="LiveId" clId="{CAE0AAC0-D334-4CE1-82DA-BAAA020EADF9}" dt="2019-09-23T12:55:21.222" v="115" actId="478"/>
          <ac:spMkLst>
            <pc:docMk/>
            <pc:sldMk cId="0" sldId="270"/>
            <ac:spMk id="141" creationId="{00000000-0000-0000-0000-000000000000}"/>
          </ac:spMkLst>
        </pc:spChg>
        <pc:spChg chg="del topLvl">
          <ac:chgData name="CF H" userId="4986693e224cb1a4" providerId="LiveId" clId="{CAE0AAC0-D334-4CE1-82DA-BAAA020EADF9}" dt="2019-09-23T12:55:35.307" v="120" actId="478"/>
          <ac:spMkLst>
            <pc:docMk/>
            <pc:sldMk cId="0" sldId="270"/>
            <ac:spMk id="142" creationId="{00000000-0000-0000-0000-000000000000}"/>
          </ac:spMkLst>
        </pc:spChg>
        <pc:spChg chg="mod">
          <ac:chgData name="CF H" userId="4986693e224cb1a4" providerId="LiveId" clId="{CAE0AAC0-D334-4CE1-82DA-BAAA020EADF9}" dt="2019-09-23T12:57:34.573" v="132" actId="1076"/>
          <ac:spMkLst>
            <pc:docMk/>
            <pc:sldMk cId="0" sldId="270"/>
            <ac:spMk id="4125" creationId="{00000000-0000-0000-0000-000000000000}"/>
          </ac:spMkLst>
        </pc:spChg>
        <pc:spChg chg="mod">
          <ac:chgData name="CF H" userId="4986693e224cb1a4" providerId="LiveId" clId="{CAE0AAC0-D334-4CE1-82DA-BAAA020EADF9}" dt="2019-09-23T12:57:28.528" v="131" actId="1076"/>
          <ac:spMkLst>
            <pc:docMk/>
            <pc:sldMk cId="0" sldId="270"/>
            <ac:spMk id="4133" creationId="{00000000-0000-0000-0000-000000000000}"/>
          </ac:spMkLst>
        </pc:spChg>
        <pc:spChg chg="mod">
          <ac:chgData name="CF H" userId="4986693e224cb1a4" providerId="LiveId" clId="{CAE0AAC0-D334-4CE1-82DA-BAAA020EADF9}" dt="2019-09-23T12:54:56.908" v="98" actId="20577"/>
          <ac:spMkLst>
            <pc:docMk/>
            <pc:sldMk cId="0" sldId="270"/>
            <ac:spMk id="4138" creationId="{00000000-0000-0000-0000-000000000000}"/>
          </ac:spMkLst>
        </pc:spChg>
        <pc:spChg chg="mod">
          <ac:chgData name="CF H" userId="4986693e224cb1a4" providerId="LiveId" clId="{CAE0AAC0-D334-4CE1-82DA-BAAA020EADF9}" dt="2019-09-23T14:06:47.343" v="215"/>
          <ac:spMkLst>
            <pc:docMk/>
            <pc:sldMk cId="0" sldId="270"/>
            <ac:spMk id="4149" creationId="{00000000-0000-0000-0000-000000000000}"/>
          </ac:spMkLst>
        </pc:spChg>
        <pc:spChg chg="mod">
          <ac:chgData name="CF H" userId="4986693e224cb1a4" providerId="LiveId" clId="{CAE0AAC0-D334-4CE1-82DA-BAAA020EADF9}" dt="2019-09-23T12:54:53.346" v="96" actId="20577"/>
          <ac:spMkLst>
            <pc:docMk/>
            <pc:sldMk cId="0" sldId="270"/>
            <ac:spMk id="4154" creationId="{00000000-0000-0000-0000-000000000000}"/>
          </ac:spMkLst>
        </pc:spChg>
        <pc:spChg chg="mod">
          <ac:chgData name="CF H" userId="4986693e224cb1a4" providerId="LiveId" clId="{CAE0AAC0-D334-4CE1-82DA-BAAA020EADF9}" dt="2019-09-23T13:56:20.320" v="158"/>
          <ac:spMkLst>
            <pc:docMk/>
            <pc:sldMk cId="0" sldId="270"/>
            <ac:spMk id="4156" creationId="{00000000-0000-0000-0000-000000000000}"/>
          </ac:spMkLst>
        </pc:spChg>
        <pc:grpChg chg="del mod">
          <ac:chgData name="CF H" userId="4986693e224cb1a4" providerId="LiveId" clId="{CAE0AAC0-D334-4CE1-82DA-BAAA020EADF9}" dt="2019-09-23T12:55:28.013" v="117" actId="478"/>
          <ac:grpSpMkLst>
            <pc:docMk/>
            <pc:sldMk cId="0" sldId="270"/>
            <ac:grpSpMk id="16" creationId="{00000000-0000-0000-0000-000000000000}"/>
          </ac:grpSpMkLst>
        </pc:grpChg>
        <pc:grpChg chg="del mod">
          <ac:chgData name="CF H" userId="4986693e224cb1a4" providerId="LiveId" clId="{CAE0AAC0-D334-4CE1-82DA-BAAA020EADF9}" dt="2019-09-23T12:55:21.222" v="115" actId="478"/>
          <ac:grpSpMkLst>
            <pc:docMk/>
            <pc:sldMk cId="0" sldId="270"/>
            <ac:grpSpMk id="17" creationId="{00000000-0000-0000-0000-000000000000}"/>
          </ac:grpSpMkLst>
        </pc:grpChg>
        <pc:grpChg chg="del mod">
          <ac:chgData name="CF H" userId="4986693e224cb1a4" providerId="LiveId" clId="{CAE0AAC0-D334-4CE1-82DA-BAAA020EADF9}" dt="2019-09-23T12:55:35.307" v="120" actId="478"/>
          <ac:grpSpMkLst>
            <pc:docMk/>
            <pc:sldMk cId="0" sldId="270"/>
            <ac:grpSpMk id="22" creationId="{00000000-0000-0000-0000-000000000000}"/>
          </ac:grpSpMkLst>
        </pc:grpChg>
        <pc:grpChg chg="add mod">
          <ac:chgData name="CF H" userId="4986693e224cb1a4" providerId="LiveId" clId="{CAE0AAC0-D334-4CE1-82DA-BAAA020EADF9}" dt="2019-09-23T12:59:57.579" v="147" actId="1076"/>
          <ac:grpSpMkLst>
            <pc:docMk/>
            <pc:sldMk cId="0" sldId="270"/>
            <ac:grpSpMk id="48" creationId="{14956104-ED6E-4A5C-A896-7B23F0C586AD}"/>
          </ac:grpSpMkLst>
        </pc:grpChg>
        <pc:grpChg chg="mod">
          <ac:chgData name="CF H" userId="4986693e224cb1a4" providerId="LiveId" clId="{CAE0AAC0-D334-4CE1-82DA-BAAA020EADF9}" dt="2019-09-23T12:56:32.611" v="126" actId="571"/>
          <ac:grpSpMkLst>
            <pc:docMk/>
            <pc:sldMk cId="0" sldId="270"/>
            <ac:grpSpMk id="51" creationId="{757E5113-97F2-4DD5-9597-BA4DB3007CB6}"/>
          </ac:grpSpMkLst>
        </pc:grpChg>
        <pc:grpChg chg="mod">
          <ac:chgData name="CF H" userId="4986693e224cb1a4" providerId="LiveId" clId="{CAE0AAC0-D334-4CE1-82DA-BAAA020EADF9}" dt="2019-09-23T12:59:57.579" v="147" actId="1076"/>
          <ac:grpSpMkLst>
            <pc:docMk/>
            <pc:sldMk cId="0" sldId="270"/>
            <ac:grpSpMk id="70" creationId="{00000000-0000-0000-0000-000000000000}"/>
          </ac:grpSpMkLst>
        </pc:grpChg>
        <pc:grpChg chg="mod topLvl">
          <ac:chgData name="CF H" userId="4986693e224cb1a4" providerId="LiveId" clId="{CAE0AAC0-D334-4CE1-82DA-BAAA020EADF9}" dt="2019-09-23T12:59:57.579" v="147" actId="1076"/>
          <ac:grpSpMkLst>
            <pc:docMk/>
            <pc:sldMk cId="0" sldId="270"/>
            <ac:grpSpMk id="4123" creationId="{00000000-0000-0000-0000-000000000000}"/>
          </ac:grpSpMkLst>
        </pc:grpChg>
        <pc:grpChg chg="mod topLvl">
          <ac:chgData name="CF H" userId="4986693e224cb1a4" providerId="LiveId" clId="{CAE0AAC0-D334-4CE1-82DA-BAAA020EADF9}" dt="2019-09-23T12:59:57.579" v="147" actId="1076"/>
          <ac:grpSpMkLst>
            <pc:docMk/>
            <pc:sldMk cId="0" sldId="270"/>
            <ac:grpSpMk id="4131" creationId="{00000000-0000-0000-0000-000000000000}"/>
          </ac:grpSpMkLst>
        </pc:grpChg>
        <pc:grpChg chg="mod topLvl">
          <ac:chgData name="CF H" userId="4986693e224cb1a4" providerId="LiveId" clId="{CAE0AAC0-D334-4CE1-82DA-BAAA020EADF9}" dt="2019-09-23T12:59:57.579" v="147" actId="1076"/>
          <ac:grpSpMkLst>
            <pc:docMk/>
            <pc:sldMk cId="0" sldId="270"/>
            <ac:grpSpMk id="4147" creationId="{00000000-0000-0000-0000-000000000000}"/>
          </ac:grpSpMkLst>
        </pc:grpChg>
        <pc:cxnChg chg="del">
          <ac:chgData name="CF H" userId="4986693e224cb1a4" providerId="LiveId" clId="{CAE0AAC0-D334-4CE1-82DA-BAAA020EADF9}" dt="2019-09-23T12:55:14.502" v="111" actId="478"/>
          <ac:cxnSpMkLst>
            <pc:docMk/>
            <pc:sldMk cId="0" sldId="270"/>
            <ac:cxnSpMk id="23" creationId="{00000000-0000-0000-0000-000000000000}"/>
          </ac:cxnSpMkLst>
        </pc:cxnChg>
        <pc:cxnChg chg="del">
          <ac:chgData name="CF H" userId="4986693e224cb1a4" providerId="LiveId" clId="{CAE0AAC0-D334-4CE1-82DA-BAAA020EADF9}" dt="2019-09-23T12:55:30.327" v="118" actId="478"/>
          <ac:cxnSpMkLst>
            <pc:docMk/>
            <pc:sldMk cId="0" sldId="270"/>
            <ac:cxnSpMk id="76" creationId="{00000000-0000-0000-0000-000000000000}"/>
          </ac:cxnSpMkLst>
        </pc:cxnChg>
        <pc:cxnChg chg="del">
          <ac:chgData name="CF H" userId="4986693e224cb1a4" providerId="LiveId" clId="{CAE0AAC0-D334-4CE1-82DA-BAAA020EADF9}" dt="2019-09-23T12:55:23.352" v="116" actId="478"/>
          <ac:cxnSpMkLst>
            <pc:docMk/>
            <pc:sldMk cId="0" sldId="270"/>
            <ac:cxnSpMk id="84" creationId="{00000000-0000-0000-0000-000000000000}"/>
          </ac:cxnSpMkLst>
        </pc:cxnChg>
        <pc:cxnChg chg="del">
          <ac:chgData name="CF H" userId="4986693e224cb1a4" providerId="LiveId" clId="{CAE0AAC0-D334-4CE1-82DA-BAAA020EADF9}" dt="2019-09-23T12:50:44.230" v="29" actId="478"/>
          <ac:cxnSpMkLst>
            <pc:docMk/>
            <pc:sldMk cId="0" sldId="270"/>
            <ac:cxnSpMk id="108" creationId="{00000000-0000-0000-0000-000000000000}"/>
          </ac:cxnSpMkLst>
        </pc:cxnChg>
        <pc:cxnChg chg="del">
          <ac:chgData name="CF H" userId="4986693e224cb1a4" providerId="LiveId" clId="{CAE0AAC0-D334-4CE1-82DA-BAAA020EADF9}" dt="2019-09-23T12:50:44.230" v="29" actId="478"/>
          <ac:cxnSpMkLst>
            <pc:docMk/>
            <pc:sldMk cId="0" sldId="270"/>
            <ac:cxnSpMk id="133" creationId="{00000000-0000-0000-0000-000000000000}"/>
          </ac:cxnSpMkLst>
        </pc:cxnChg>
        <pc:cxnChg chg="del">
          <ac:chgData name="CF H" userId="4986693e224cb1a4" providerId="LiveId" clId="{CAE0AAC0-D334-4CE1-82DA-BAAA020EADF9}" dt="2019-09-23T12:55:32.573" v="119" actId="478"/>
          <ac:cxnSpMkLst>
            <pc:docMk/>
            <pc:sldMk cId="0" sldId="270"/>
            <ac:cxnSpMk id="136" creationId="{00000000-0000-0000-0000-000000000000}"/>
          </ac:cxnSpMkLst>
        </pc:cxnChg>
      </pc:sldChg>
      <pc:sldChg chg="addSp delSp modSp modTransition">
        <pc:chgData name="CF H" userId="4986693e224cb1a4" providerId="LiveId" clId="{CAE0AAC0-D334-4CE1-82DA-BAAA020EADF9}" dt="2019-09-26T08:23:18.197" v="583"/>
        <pc:sldMkLst>
          <pc:docMk/>
          <pc:sldMk cId="0" sldId="274"/>
        </pc:sldMkLst>
        <pc:spChg chg="mod">
          <ac:chgData name="CF H" userId="4986693e224cb1a4" providerId="LiveId" clId="{CAE0AAC0-D334-4CE1-82DA-BAAA020EADF9}" dt="2019-09-23T12:48:47.005" v="5"/>
          <ac:spMkLst>
            <pc:docMk/>
            <pc:sldMk cId="0" sldId="274"/>
            <ac:spMk id="10" creationId="{00000000-0000-0000-0000-000000000000}"/>
          </ac:spMkLst>
        </pc:spChg>
        <pc:spChg chg="mod">
          <ac:chgData name="CF H" userId="4986693e224cb1a4" providerId="LiveId" clId="{CAE0AAC0-D334-4CE1-82DA-BAAA020EADF9}" dt="2019-09-23T12:49:11.357" v="24"/>
          <ac:spMkLst>
            <pc:docMk/>
            <pc:sldMk cId="0" sldId="274"/>
            <ac:spMk id="19" creationId="{00000000-0000-0000-0000-000000000000}"/>
          </ac:spMkLst>
        </pc:spChg>
        <pc:spChg chg="add del mod">
          <ac:chgData name="CF H" userId="4986693e224cb1a4" providerId="LiveId" clId="{CAE0AAC0-D334-4CE1-82DA-BAAA020EADF9}" dt="2019-09-26T08:12:25.894" v="401" actId="478"/>
          <ac:spMkLst>
            <pc:docMk/>
            <pc:sldMk cId="0" sldId="274"/>
            <ac:spMk id="28" creationId="{66964709-C71A-4F24-BF4C-6749BDF9D1D5}"/>
          </ac:spMkLst>
        </pc:spChg>
        <pc:grpChg chg="add mod">
          <ac:chgData name="CF H" userId="4986693e224cb1a4" providerId="LiveId" clId="{CAE0AAC0-D334-4CE1-82DA-BAAA020EADF9}" dt="2019-09-23T12:49:46.453" v="26" actId="1076"/>
          <ac:grpSpMkLst>
            <pc:docMk/>
            <pc:sldMk cId="0" sldId="274"/>
            <ac:grpSpMk id="21" creationId="{2F5F2ED8-7AC3-4EEE-8290-45EA08A7DA70}"/>
          </ac:grpSpMkLst>
        </pc:grpChg>
      </pc:sldChg>
      <pc:sldChg chg="addSp delSp modSp modTransition modAnim">
        <pc:chgData name="CF H" userId="4986693e224cb1a4" providerId="LiveId" clId="{CAE0AAC0-D334-4CE1-82DA-BAAA020EADF9}" dt="2019-09-27T13:06:49.202" v="1275" actId="1037"/>
        <pc:sldMkLst>
          <pc:docMk/>
          <pc:sldMk cId="882287443" sldId="277"/>
        </pc:sldMkLst>
        <pc:spChg chg="mod">
          <ac:chgData name="CF H" userId="4986693e224cb1a4" providerId="LiveId" clId="{CAE0AAC0-D334-4CE1-82DA-BAAA020EADF9}" dt="2019-09-27T13:06:49.202" v="1275" actId="1037"/>
          <ac:spMkLst>
            <pc:docMk/>
            <pc:sldMk cId="882287443" sldId="277"/>
            <ac:spMk id="12" creationId="{00000000-0000-0000-0000-000000000000}"/>
          </ac:spMkLst>
        </pc:spChg>
        <pc:spChg chg="add del mod">
          <ac:chgData name="CF H" userId="4986693e224cb1a4" providerId="LiveId" clId="{CAE0AAC0-D334-4CE1-82DA-BAAA020EADF9}" dt="2019-09-26T08:14:15.234" v="418" actId="478"/>
          <ac:spMkLst>
            <pc:docMk/>
            <pc:sldMk cId="882287443" sldId="277"/>
            <ac:spMk id="13" creationId="{403A4EA6-8BE1-42A9-A6B8-502DD02593E3}"/>
          </ac:spMkLst>
        </pc:spChg>
      </pc:sldChg>
      <pc:sldChg chg="addSp delSp modSp">
        <pc:chgData name="CF H" userId="4986693e224cb1a4" providerId="LiveId" clId="{CAE0AAC0-D334-4CE1-82DA-BAAA020EADF9}" dt="2019-09-26T08:16:44.023" v="449" actId="478"/>
        <pc:sldMkLst>
          <pc:docMk/>
          <pc:sldMk cId="380889396" sldId="278"/>
        </pc:sldMkLst>
        <pc:spChg chg="mod">
          <ac:chgData name="CF H" userId="4986693e224cb1a4" providerId="LiveId" clId="{CAE0AAC0-D334-4CE1-82DA-BAAA020EADF9}" dt="2019-09-23T13:59:21.565" v="175"/>
          <ac:spMkLst>
            <pc:docMk/>
            <pc:sldMk cId="380889396" sldId="278"/>
            <ac:spMk id="10" creationId="{00000000-0000-0000-0000-000000000000}"/>
          </ac:spMkLst>
        </pc:spChg>
        <pc:spChg chg="mod">
          <ac:chgData name="CF H" userId="4986693e224cb1a4" providerId="LiveId" clId="{CAE0AAC0-D334-4CE1-82DA-BAAA020EADF9}" dt="2019-09-23T13:59:44.341" v="190"/>
          <ac:spMkLst>
            <pc:docMk/>
            <pc:sldMk cId="380889396" sldId="278"/>
            <ac:spMk id="21" creationId="{42A04F56-B021-41D3-8CAA-9FAEE989D760}"/>
          </ac:spMkLst>
        </pc:spChg>
        <pc:spChg chg="add del mod">
          <ac:chgData name="CF H" userId="4986693e224cb1a4" providerId="LiveId" clId="{CAE0AAC0-D334-4CE1-82DA-BAAA020EADF9}" dt="2019-09-26T08:16:44.023" v="449" actId="478"/>
          <ac:spMkLst>
            <pc:docMk/>
            <pc:sldMk cId="380889396" sldId="278"/>
            <ac:spMk id="33" creationId="{6C9398BF-918D-4211-9C72-E90553476633}"/>
          </ac:spMkLst>
        </pc:spChg>
        <pc:grpChg chg="add mod">
          <ac:chgData name="CF H" userId="4986693e224cb1a4" providerId="LiveId" clId="{CAE0AAC0-D334-4CE1-82DA-BAAA020EADF9}" dt="2019-09-23T14:00:25.341" v="192" actId="1076"/>
          <ac:grpSpMkLst>
            <pc:docMk/>
            <pc:sldMk cId="380889396" sldId="278"/>
            <ac:grpSpMk id="30" creationId="{E6506F73-53E8-46EE-9CE9-AC4895BE5831}"/>
          </ac:grpSpMkLst>
        </pc:grpChg>
      </pc:sldChg>
      <pc:sldChg chg="addSp modSp del">
        <pc:chgData name="CF H" userId="4986693e224cb1a4" providerId="LiveId" clId="{CAE0AAC0-D334-4CE1-82DA-BAAA020EADF9}" dt="2019-09-27T17:23:25.015" v="3444" actId="2696"/>
        <pc:sldMkLst>
          <pc:docMk/>
          <pc:sldMk cId="1153453212" sldId="279"/>
        </pc:sldMkLst>
        <pc:spChg chg="add mod ord">
          <ac:chgData name="CF H" userId="4986693e224cb1a4" providerId="LiveId" clId="{CAE0AAC0-D334-4CE1-82DA-BAAA020EADF9}" dt="2019-09-26T08:36:31.300" v="755" actId="167"/>
          <ac:spMkLst>
            <pc:docMk/>
            <pc:sldMk cId="1153453212" sldId="279"/>
            <ac:spMk id="34" creationId="{4724ECCC-2373-4ED3-9C67-7BBD28F4E01E}"/>
          </ac:spMkLst>
        </pc:spChg>
      </pc:sldChg>
      <pc:sldChg chg="addSp modSp del">
        <pc:chgData name="CF H" userId="4986693e224cb1a4" providerId="LiveId" clId="{CAE0AAC0-D334-4CE1-82DA-BAAA020EADF9}" dt="2019-09-27T16:12:16.723" v="2459" actId="2696"/>
        <pc:sldMkLst>
          <pc:docMk/>
          <pc:sldMk cId="3988112662" sldId="280"/>
        </pc:sldMkLst>
        <pc:spChg chg="add mod ord">
          <ac:chgData name="CF H" userId="4986693e224cb1a4" providerId="LiveId" clId="{CAE0AAC0-D334-4CE1-82DA-BAAA020EADF9}" dt="2019-09-26T08:36:11.227" v="752" actId="167"/>
          <ac:spMkLst>
            <pc:docMk/>
            <pc:sldMk cId="3988112662" sldId="280"/>
            <ac:spMk id="63" creationId="{FF76DE49-2393-4473-8AE0-15201F782CE2}"/>
          </ac:spMkLst>
        </pc:spChg>
      </pc:sldChg>
      <pc:sldChg chg="addSp modSp del">
        <pc:chgData name="CF H" userId="4986693e224cb1a4" providerId="LiveId" clId="{CAE0AAC0-D334-4CE1-82DA-BAAA020EADF9}" dt="2019-09-27T16:09:23.385" v="2418" actId="2696"/>
        <pc:sldMkLst>
          <pc:docMk/>
          <pc:sldMk cId="28170772" sldId="282"/>
        </pc:sldMkLst>
        <pc:spChg chg="add mod ord">
          <ac:chgData name="CF H" userId="4986693e224cb1a4" providerId="LiveId" clId="{CAE0AAC0-D334-4CE1-82DA-BAAA020EADF9}" dt="2019-09-26T08:36:16.212" v="753" actId="167"/>
          <ac:spMkLst>
            <pc:docMk/>
            <pc:sldMk cId="28170772" sldId="282"/>
            <ac:spMk id="64" creationId="{AF18A6E4-488F-42AA-94E5-496AE8671BDF}"/>
          </ac:spMkLst>
        </pc:spChg>
      </pc:sldChg>
      <pc:sldChg chg="addSp modSp del">
        <pc:chgData name="CF H" userId="4986693e224cb1a4" providerId="LiveId" clId="{CAE0AAC0-D334-4CE1-82DA-BAAA020EADF9}" dt="2019-09-27T16:09:25.202" v="2419" actId="2696"/>
        <pc:sldMkLst>
          <pc:docMk/>
          <pc:sldMk cId="734753896" sldId="283"/>
        </pc:sldMkLst>
        <pc:spChg chg="add mod">
          <ac:chgData name="CF H" userId="4986693e224cb1a4" providerId="LiveId" clId="{CAE0AAC0-D334-4CE1-82DA-BAAA020EADF9}" dt="2019-09-26T08:15:54.839" v="439" actId="1076"/>
          <ac:spMkLst>
            <pc:docMk/>
            <pc:sldMk cId="734753896" sldId="283"/>
            <ac:spMk id="25" creationId="{67D2625D-4773-49D2-87BF-7DFF3717F3FB}"/>
          </ac:spMkLst>
        </pc:spChg>
      </pc:sldChg>
      <pc:sldChg chg="addSp delSp modSp del delAnim">
        <pc:chgData name="CF H" userId="4986693e224cb1a4" providerId="LiveId" clId="{CAE0AAC0-D334-4CE1-82DA-BAAA020EADF9}" dt="2019-09-27T17:23:42.252" v="3445" actId="2696"/>
        <pc:sldMkLst>
          <pc:docMk/>
          <pc:sldMk cId="4236854946" sldId="284"/>
        </pc:sldMkLst>
        <pc:spChg chg="add mod">
          <ac:chgData name="CF H" userId="4986693e224cb1a4" providerId="LiveId" clId="{CAE0AAC0-D334-4CE1-82DA-BAAA020EADF9}" dt="2019-09-26T08:16:23.037" v="444" actId="1076"/>
          <ac:spMkLst>
            <pc:docMk/>
            <pc:sldMk cId="4236854946" sldId="284"/>
            <ac:spMk id="17" creationId="{B108D8C5-7A4B-47DD-9424-D3340C121BC1}"/>
          </ac:spMkLst>
        </pc:spChg>
        <pc:spChg chg="del">
          <ac:chgData name="CF H" userId="4986693e224cb1a4" providerId="LiveId" clId="{CAE0AAC0-D334-4CE1-82DA-BAAA020EADF9}" dt="2019-09-27T17:22:50.808" v="3439" actId="478"/>
          <ac:spMkLst>
            <pc:docMk/>
            <pc:sldMk cId="4236854946" sldId="284"/>
            <ac:spMk id="98" creationId="{C4715E48-1826-493E-8E81-1707C8572D4D}"/>
          </ac:spMkLst>
        </pc:spChg>
        <pc:spChg chg="del">
          <ac:chgData name="CF H" userId="4986693e224cb1a4" providerId="LiveId" clId="{CAE0AAC0-D334-4CE1-82DA-BAAA020EADF9}" dt="2019-09-27T17:22:49.455" v="3438" actId="478"/>
          <ac:spMkLst>
            <pc:docMk/>
            <pc:sldMk cId="4236854946" sldId="284"/>
            <ac:spMk id="99" creationId="{BC2EE961-6F33-4646-A70F-7138C37415C8}"/>
          </ac:spMkLst>
        </pc:spChg>
        <pc:picChg chg="del">
          <ac:chgData name="CF H" userId="4986693e224cb1a4" providerId="LiveId" clId="{CAE0AAC0-D334-4CE1-82DA-BAAA020EADF9}" dt="2019-09-27T17:22:51.023" v="3440" actId="478"/>
          <ac:picMkLst>
            <pc:docMk/>
            <pc:sldMk cId="4236854946" sldId="284"/>
            <ac:picMk id="6" creationId="{26DAECE8-CDCC-4D83-9B55-FF8D09B7965A}"/>
          </ac:picMkLst>
        </pc:picChg>
        <pc:picChg chg="del">
          <ac:chgData name="CF H" userId="4986693e224cb1a4" providerId="LiveId" clId="{CAE0AAC0-D334-4CE1-82DA-BAAA020EADF9}" dt="2019-09-27T17:22:51.648" v="3441" actId="478"/>
          <ac:picMkLst>
            <pc:docMk/>
            <pc:sldMk cId="4236854946" sldId="284"/>
            <ac:picMk id="8" creationId="{B2B56387-405B-4ABF-BCE4-6AE13428210B}"/>
          </ac:picMkLst>
        </pc:picChg>
        <pc:picChg chg="del ord">
          <ac:chgData name="CF H" userId="4986693e224cb1a4" providerId="LiveId" clId="{CAE0AAC0-D334-4CE1-82DA-BAAA020EADF9}" dt="2019-09-27T17:22:53.270" v="3442" actId="478"/>
          <ac:picMkLst>
            <pc:docMk/>
            <pc:sldMk cId="4236854946" sldId="284"/>
            <ac:picMk id="13" creationId="{B5435A5A-B196-4DB4-B765-3707B4EABBFD}"/>
          </ac:picMkLst>
        </pc:picChg>
      </pc:sldChg>
      <pc:sldChg chg="addSp delSp modSp delAnim modAnim modNotesTx">
        <pc:chgData name="CF H" userId="4986693e224cb1a4" providerId="LiveId" clId="{CAE0AAC0-D334-4CE1-82DA-BAAA020EADF9}" dt="2019-09-28T01:18:44.172" v="4054" actId="1076"/>
        <pc:sldMkLst>
          <pc:docMk/>
          <pc:sldMk cId="3809102794" sldId="285"/>
        </pc:sldMkLst>
        <pc:spChg chg="add mod">
          <ac:chgData name="CF H" userId="4986693e224cb1a4" providerId="LiveId" clId="{CAE0AAC0-D334-4CE1-82DA-BAAA020EADF9}" dt="2019-09-28T01:17:56.720" v="4015" actId="403"/>
          <ac:spMkLst>
            <pc:docMk/>
            <pc:sldMk cId="3809102794" sldId="285"/>
            <ac:spMk id="4" creationId="{9BD8230B-5548-4697-A95B-8DC714993758}"/>
          </ac:spMkLst>
        </pc:spChg>
        <pc:spChg chg="add mod">
          <ac:chgData name="CF H" userId="4986693e224cb1a4" providerId="LiveId" clId="{CAE0AAC0-D334-4CE1-82DA-BAAA020EADF9}" dt="2019-09-28T01:18:20.687" v="4050" actId="1076"/>
          <ac:spMkLst>
            <pc:docMk/>
            <pc:sldMk cId="3809102794" sldId="285"/>
            <ac:spMk id="5" creationId="{AE0163D1-4D36-4842-A49E-4EC01BCD62B8}"/>
          </ac:spMkLst>
        </pc:spChg>
        <pc:spChg chg="mod">
          <ac:chgData name="CF H" userId="4986693e224cb1a4" providerId="LiveId" clId="{CAE0AAC0-D334-4CE1-82DA-BAAA020EADF9}" dt="2019-09-27T17:16:50.652" v="3347" actId="1076"/>
          <ac:spMkLst>
            <pc:docMk/>
            <pc:sldMk cId="3809102794" sldId="285"/>
            <ac:spMk id="14" creationId="{00000000-0000-0000-0000-000000000000}"/>
          </ac:spMkLst>
        </pc:spChg>
        <pc:spChg chg="add mod ord">
          <ac:chgData name="CF H" userId="4986693e224cb1a4" providerId="LiveId" clId="{CAE0AAC0-D334-4CE1-82DA-BAAA020EADF9}" dt="2019-09-26T08:35:25.095" v="746" actId="167"/>
          <ac:spMkLst>
            <pc:docMk/>
            <pc:sldMk cId="3809102794" sldId="285"/>
            <ac:spMk id="17" creationId="{83C1B4A9-2CC0-422E-A104-0FC79AAFCD23}"/>
          </ac:spMkLst>
        </pc:spChg>
        <pc:spChg chg="add mod">
          <ac:chgData name="CF H" userId="4986693e224cb1a4" providerId="LiveId" clId="{CAE0AAC0-D334-4CE1-82DA-BAAA020EADF9}" dt="2019-09-27T17:20:05.735" v="3410"/>
          <ac:spMkLst>
            <pc:docMk/>
            <pc:sldMk cId="3809102794" sldId="285"/>
            <ac:spMk id="20" creationId="{BA19D001-D605-414B-BF1E-C3395CA1FD3F}"/>
          </ac:spMkLst>
        </pc:spChg>
        <pc:spChg chg="del">
          <ac:chgData name="CF H" userId="4986693e224cb1a4" providerId="LiveId" clId="{CAE0AAC0-D334-4CE1-82DA-BAAA020EADF9}" dt="2019-09-27T17:16:41.523" v="3345" actId="478"/>
          <ac:spMkLst>
            <pc:docMk/>
            <pc:sldMk cId="3809102794" sldId="285"/>
            <ac:spMk id="98" creationId="{C4715E48-1826-493E-8E81-1707C8572D4D}"/>
          </ac:spMkLst>
        </pc:spChg>
        <pc:spChg chg="del">
          <ac:chgData name="CF H" userId="4986693e224cb1a4" providerId="LiveId" clId="{CAE0AAC0-D334-4CE1-82DA-BAAA020EADF9}" dt="2019-09-27T17:16:38.300" v="3343" actId="478"/>
          <ac:spMkLst>
            <pc:docMk/>
            <pc:sldMk cId="3809102794" sldId="285"/>
            <ac:spMk id="99" creationId="{BC2EE961-6F33-4646-A70F-7138C37415C8}"/>
          </ac:spMkLst>
        </pc:spChg>
        <pc:spChg chg="mod">
          <ac:chgData name="CF H" userId="4986693e224cb1a4" providerId="LiveId" clId="{CAE0AAC0-D334-4CE1-82DA-BAAA020EADF9}" dt="2019-09-27T17:17:50.744" v="3368"/>
          <ac:spMkLst>
            <pc:docMk/>
            <pc:sldMk cId="3809102794" sldId="285"/>
            <ac:spMk id="11338" creationId="{00000000-0000-0000-0000-000000000000}"/>
          </ac:spMkLst>
        </pc:spChg>
        <pc:graphicFrameChg chg="add del">
          <ac:chgData name="CF H" userId="4986693e224cb1a4" providerId="LiveId" clId="{CAE0AAC0-D334-4CE1-82DA-BAAA020EADF9}" dt="2019-09-27T17:18:56.327" v="3379" actId="478"/>
          <ac:graphicFrameMkLst>
            <pc:docMk/>
            <pc:sldMk cId="3809102794" sldId="285"/>
            <ac:graphicFrameMk id="2" creationId="{68965D42-7E47-4BFF-B0C4-D60AE2444235}"/>
          </ac:graphicFrameMkLst>
        </pc:graphicFrameChg>
        <pc:graphicFrameChg chg="add del">
          <ac:chgData name="CF H" userId="4986693e224cb1a4" providerId="LiveId" clId="{CAE0AAC0-D334-4CE1-82DA-BAAA020EADF9}" dt="2019-09-27T17:19:34.645" v="3384"/>
          <ac:graphicFrameMkLst>
            <pc:docMk/>
            <pc:sldMk cId="3809102794" sldId="285"/>
            <ac:graphicFrameMk id="3" creationId="{034FC144-016E-4182-B930-A81353AABA0B}"/>
          </ac:graphicFrameMkLst>
        </pc:graphicFrameChg>
        <pc:graphicFrameChg chg="del">
          <ac:chgData name="CF H" userId="4986693e224cb1a4" providerId="LiveId" clId="{CAE0AAC0-D334-4CE1-82DA-BAAA020EADF9}" dt="2019-09-27T17:16:39.984" v="3344" actId="478"/>
          <ac:graphicFrameMkLst>
            <pc:docMk/>
            <pc:sldMk cId="3809102794" sldId="285"/>
            <ac:graphicFrameMk id="13" creationId="{994E6D04-DDD7-419A-992C-B9558FA2242A}"/>
          </ac:graphicFrameMkLst>
        </pc:graphicFrameChg>
        <pc:picChg chg="add mod">
          <ac:chgData name="CF H" userId="4986693e224cb1a4" providerId="LiveId" clId="{CAE0AAC0-D334-4CE1-82DA-BAAA020EADF9}" dt="2019-09-28T01:18:44.172" v="4054" actId="1076"/>
          <ac:picMkLst>
            <pc:docMk/>
            <pc:sldMk cId="3809102794" sldId="285"/>
            <ac:picMk id="18" creationId="{A916B4B4-6A31-49AF-8E00-2BEA186FEE89}"/>
          </ac:picMkLst>
        </pc:picChg>
        <pc:picChg chg="add mod">
          <ac:chgData name="CF H" userId="4986693e224cb1a4" providerId="LiveId" clId="{CAE0AAC0-D334-4CE1-82DA-BAAA020EADF9}" dt="2019-09-28T01:18:07.725" v="4039" actId="1038"/>
          <ac:picMkLst>
            <pc:docMk/>
            <pc:sldMk cId="3809102794" sldId="285"/>
            <ac:picMk id="19" creationId="{48913AEA-821E-41AE-9F9E-400EBB152771}"/>
          </ac:picMkLst>
        </pc:picChg>
      </pc:sldChg>
      <pc:sldChg chg="modSp add modAnim">
        <pc:chgData name="CF H" userId="4986693e224cb1a4" providerId="LiveId" clId="{CAE0AAC0-D334-4CE1-82DA-BAAA020EADF9}" dt="2019-09-27T13:06:40.203" v="1245" actId="1037"/>
        <pc:sldMkLst>
          <pc:docMk/>
          <pc:sldMk cId="2208709371" sldId="291"/>
        </pc:sldMkLst>
        <pc:spChg chg="mod">
          <ac:chgData name="CF H" userId="4986693e224cb1a4" providerId="LiveId" clId="{CAE0AAC0-D334-4CE1-82DA-BAAA020EADF9}" dt="2019-09-26T08:28:48.598" v="616" actId="20577"/>
          <ac:spMkLst>
            <pc:docMk/>
            <pc:sldMk cId="2208709371" sldId="291"/>
            <ac:spMk id="8" creationId="{00000000-0000-0000-0000-000000000000}"/>
          </ac:spMkLst>
        </pc:spChg>
        <pc:spChg chg="mod">
          <ac:chgData name="CF H" userId="4986693e224cb1a4" providerId="LiveId" clId="{CAE0AAC0-D334-4CE1-82DA-BAAA020EADF9}" dt="2019-09-27T13:06:40.203" v="1245" actId="1037"/>
          <ac:spMkLst>
            <pc:docMk/>
            <pc:sldMk cId="2208709371" sldId="291"/>
            <ac:spMk id="12" creationId="{00000000-0000-0000-0000-000000000000}"/>
          </ac:spMkLst>
        </pc:spChg>
      </pc:sldChg>
      <pc:sldChg chg="modSp add modAnim">
        <pc:chgData name="CF H" userId="4986693e224cb1a4" providerId="LiveId" clId="{CAE0AAC0-D334-4CE1-82DA-BAAA020EADF9}" dt="2019-09-26T08:29:30.563" v="689" actId="14100"/>
        <pc:sldMkLst>
          <pc:docMk/>
          <pc:sldMk cId="234363703" sldId="292"/>
        </pc:sldMkLst>
        <pc:spChg chg="mod">
          <ac:chgData name="CF H" userId="4986693e224cb1a4" providerId="LiveId" clId="{CAE0AAC0-D334-4CE1-82DA-BAAA020EADF9}" dt="2019-09-26T08:29:12.025" v="629" actId="20577"/>
          <ac:spMkLst>
            <pc:docMk/>
            <pc:sldMk cId="234363703" sldId="292"/>
            <ac:spMk id="8" creationId="{00000000-0000-0000-0000-000000000000}"/>
          </ac:spMkLst>
        </pc:spChg>
        <pc:spChg chg="mod">
          <ac:chgData name="CF H" userId="4986693e224cb1a4" providerId="LiveId" clId="{CAE0AAC0-D334-4CE1-82DA-BAAA020EADF9}" dt="2019-09-26T08:29:30.563" v="689" actId="14100"/>
          <ac:spMkLst>
            <pc:docMk/>
            <pc:sldMk cId="234363703" sldId="292"/>
            <ac:spMk id="12" creationId="{00000000-0000-0000-0000-000000000000}"/>
          </ac:spMkLst>
        </pc:spChg>
      </pc:sldChg>
      <pc:sldChg chg="modSp add modAnim">
        <pc:chgData name="CF H" userId="4986693e224cb1a4" providerId="LiveId" clId="{CAE0AAC0-D334-4CE1-82DA-BAAA020EADF9}" dt="2019-09-26T08:29:58.373" v="731" actId="1037"/>
        <pc:sldMkLst>
          <pc:docMk/>
          <pc:sldMk cId="2230975558" sldId="293"/>
        </pc:sldMkLst>
        <pc:spChg chg="mod">
          <ac:chgData name="CF H" userId="4986693e224cb1a4" providerId="LiveId" clId="{CAE0AAC0-D334-4CE1-82DA-BAAA020EADF9}" dt="2019-09-26T08:29:42.137" v="693" actId="20577"/>
          <ac:spMkLst>
            <pc:docMk/>
            <pc:sldMk cId="2230975558" sldId="293"/>
            <ac:spMk id="8" creationId="{00000000-0000-0000-0000-000000000000}"/>
          </ac:spMkLst>
        </pc:spChg>
        <pc:spChg chg="mod">
          <ac:chgData name="CF H" userId="4986693e224cb1a4" providerId="LiveId" clId="{CAE0AAC0-D334-4CE1-82DA-BAAA020EADF9}" dt="2019-09-26T08:29:58.373" v="731" actId="1037"/>
          <ac:spMkLst>
            <pc:docMk/>
            <pc:sldMk cId="2230975558" sldId="293"/>
            <ac:spMk id="12" creationId="{00000000-0000-0000-0000-000000000000}"/>
          </ac:spMkLst>
        </pc:spChg>
      </pc:sldChg>
      <pc:sldChg chg="modSp add modAnim">
        <pc:chgData name="CF H" userId="4986693e224cb1a4" providerId="LiveId" clId="{CAE0AAC0-D334-4CE1-82DA-BAAA020EADF9}" dt="2019-09-26T08:30:16.641" v="742"/>
        <pc:sldMkLst>
          <pc:docMk/>
          <pc:sldMk cId="3302808847" sldId="294"/>
        </pc:sldMkLst>
        <pc:spChg chg="mod">
          <ac:chgData name="CF H" userId="4986693e224cb1a4" providerId="LiveId" clId="{CAE0AAC0-D334-4CE1-82DA-BAAA020EADF9}" dt="2019-09-26T08:30:10.249" v="735" actId="20577"/>
          <ac:spMkLst>
            <pc:docMk/>
            <pc:sldMk cId="3302808847" sldId="294"/>
            <ac:spMk id="8" creationId="{00000000-0000-0000-0000-000000000000}"/>
          </ac:spMkLst>
        </pc:spChg>
        <pc:spChg chg="mod">
          <ac:chgData name="CF H" userId="4986693e224cb1a4" providerId="LiveId" clId="{CAE0AAC0-D334-4CE1-82DA-BAAA020EADF9}" dt="2019-09-26T08:30:16.641" v="742"/>
          <ac:spMkLst>
            <pc:docMk/>
            <pc:sldMk cId="3302808847" sldId="294"/>
            <ac:spMk id="12" creationId="{00000000-0000-0000-0000-000000000000}"/>
          </ac:spMkLst>
        </pc:spChg>
      </pc:sldChg>
      <pc:sldChg chg="addSp delSp modSp add delAnim modAnim modNotesTx">
        <pc:chgData name="CF H" userId="4986693e224cb1a4" providerId="LiveId" clId="{CAE0AAC0-D334-4CE1-82DA-BAAA020EADF9}" dt="2019-09-28T00:57:42.646" v="3863" actId="20577"/>
        <pc:sldMkLst>
          <pc:docMk/>
          <pc:sldMk cId="3124176021" sldId="295"/>
        </pc:sldMkLst>
        <pc:spChg chg="add mod">
          <ac:chgData name="CF H" userId="4986693e224cb1a4" providerId="LiveId" clId="{CAE0AAC0-D334-4CE1-82DA-BAAA020EADF9}" dt="2019-09-27T12:58:26.204" v="1023" actId="1076"/>
          <ac:spMkLst>
            <pc:docMk/>
            <pc:sldMk cId="3124176021" sldId="295"/>
            <ac:spMk id="5" creationId="{B813B01B-0A47-4CFA-894B-2A4ED7BCA52E}"/>
          </ac:spMkLst>
        </pc:spChg>
        <pc:spChg chg="del">
          <ac:chgData name="CF H" userId="4986693e224cb1a4" providerId="LiveId" clId="{CAE0AAC0-D334-4CE1-82DA-BAAA020EADF9}" dt="2019-09-27T12:56:08.694" v="994" actId="478"/>
          <ac:spMkLst>
            <pc:docMk/>
            <pc:sldMk cId="3124176021" sldId="295"/>
            <ac:spMk id="9" creationId="{9BD97FD6-896D-4817-A39D-888DE7B85DC1}"/>
          </ac:spMkLst>
        </pc:spChg>
        <pc:spChg chg="add mod">
          <ac:chgData name="CF H" userId="4986693e224cb1a4" providerId="LiveId" clId="{CAE0AAC0-D334-4CE1-82DA-BAAA020EADF9}" dt="2019-09-28T00:57:42.646" v="3863" actId="20577"/>
          <ac:spMkLst>
            <pc:docMk/>
            <pc:sldMk cId="3124176021" sldId="295"/>
            <ac:spMk id="10" creationId="{2740D558-83D8-4A59-8A01-7C947DBEDC0D}"/>
          </ac:spMkLst>
        </pc:spChg>
        <pc:spChg chg="del">
          <ac:chgData name="CF H" userId="4986693e224cb1a4" providerId="LiveId" clId="{CAE0AAC0-D334-4CE1-82DA-BAAA020EADF9}" dt="2019-09-27T12:56:10.249" v="995" actId="478"/>
          <ac:spMkLst>
            <pc:docMk/>
            <pc:sldMk cId="3124176021" sldId="295"/>
            <ac:spMk id="18" creationId="{B87E0E7C-A7AC-4487-9768-CDAA5AF74925}"/>
          </ac:spMkLst>
        </pc:spChg>
        <pc:spChg chg="add mod">
          <ac:chgData name="CF H" userId="4986693e224cb1a4" providerId="LiveId" clId="{CAE0AAC0-D334-4CE1-82DA-BAAA020EADF9}" dt="2019-09-27T12:57:29.966" v="1006"/>
          <ac:spMkLst>
            <pc:docMk/>
            <pc:sldMk cId="3124176021" sldId="295"/>
            <ac:spMk id="19" creationId="{0F4CE81F-9AEA-45A8-BF97-1340A9F31AF2}"/>
          </ac:spMkLst>
        </pc:spChg>
        <pc:spChg chg="del">
          <ac:chgData name="CF H" userId="4986693e224cb1a4" providerId="LiveId" clId="{CAE0AAC0-D334-4CE1-82DA-BAAA020EADF9}" dt="2019-09-27T12:56:00.676" v="990" actId="478"/>
          <ac:spMkLst>
            <pc:docMk/>
            <pc:sldMk cId="3124176021" sldId="295"/>
            <ac:spMk id="20" creationId="{75C6E390-F7C3-4873-BA78-CF1ABD3A000E}"/>
          </ac:spMkLst>
        </pc:spChg>
        <pc:spChg chg="add mod">
          <ac:chgData name="CF H" userId="4986693e224cb1a4" providerId="LiveId" clId="{CAE0AAC0-D334-4CE1-82DA-BAAA020EADF9}" dt="2019-09-27T13:04:17.017" v="1114" actId="1076"/>
          <ac:spMkLst>
            <pc:docMk/>
            <pc:sldMk cId="3124176021" sldId="295"/>
            <ac:spMk id="21" creationId="{74F753C0-6010-448A-880A-4775434689B3}"/>
          </ac:spMkLst>
        </pc:spChg>
        <pc:spChg chg="del mod">
          <ac:chgData name="CF H" userId="4986693e224cb1a4" providerId="LiveId" clId="{CAE0AAC0-D334-4CE1-82DA-BAAA020EADF9}" dt="2019-09-27T12:56:04.313" v="992" actId="478"/>
          <ac:spMkLst>
            <pc:docMk/>
            <pc:sldMk cId="3124176021" sldId="295"/>
            <ac:spMk id="29" creationId="{00000000-0000-0000-0000-000000000000}"/>
          </ac:spMkLst>
        </pc:spChg>
        <pc:spChg chg="del">
          <ac:chgData name="CF H" userId="4986693e224cb1a4" providerId="LiveId" clId="{CAE0AAC0-D334-4CE1-82DA-BAAA020EADF9}" dt="2019-09-27T12:56:06.278" v="993" actId="478"/>
          <ac:spMkLst>
            <pc:docMk/>
            <pc:sldMk cId="3124176021" sldId="295"/>
            <ac:spMk id="31" creationId="{00000000-0000-0000-0000-000000000000}"/>
          </ac:spMkLst>
        </pc:spChg>
        <pc:spChg chg="del mod">
          <ac:chgData name="CF H" userId="4986693e224cb1a4" providerId="LiveId" clId="{CAE0AAC0-D334-4CE1-82DA-BAAA020EADF9}" dt="2019-09-27T12:55:58.376" v="989" actId="478"/>
          <ac:spMkLst>
            <pc:docMk/>
            <pc:sldMk cId="3124176021" sldId="295"/>
            <ac:spMk id="53" creationId="{00000000-0000-0000-0000-000000000000}"/>
          </ac:spMkLst>
        </pc:spChg>
      </pc:sldChg>
      <pc:sldChg chg="addSp delSp modSp add addAnim delAnim modAnim modNotesTx">
        <pc:chgData name="CF H" userId="4986693e224cb1a4" providerId="LiveId" clId="{CAE0AAC0-D334-4CE1-82DA-BAAA020EADF9}" dt="2019-09-27T15:28:01.840" v="1956"/>
        <pc:sldMkLst>
          <pc:docMk/>
          <pc:sldMk cId="1587794864" sldId="296"/>
        </pc:sldMkLst>
        <pc:spChg chg="add del mod">
          <ac:chgData name="CF H" userId="4986693e224cb1a4" providerId="LiveId" clId="{CAE0AAC0-D334-4CE1-82DA-BAAA020EADF9}" dt="2019-09-27T13:30:03.975" v="1551"/>
          <ac:spMkLst>
            <pc:docMk/>
            <pc:sldMk cId="1587794864" sldId="296"/>
            <ac:spMk id="2" creationId="{1D199E13-3E5C-40AF-A56F-7E9A9AD991DD}"/>
          </ac:spMkLst>
        </pc:spChg>
        <pc:spChg chg="del">
          <ac:chgData name="CF H" userId="4986693e224cb1a4" providerId="LiveId" clId="{CAE0AAC0-D334-4CE1-82DA-BAAA020EADF9}" dt="2019-09-27T13:25:47.420" v="1487" actId="478"/>
          <ac:spMkLst>
            <pc:docMk/>
            <pc:sldMk cId="1587794864" sldId="296"/>
            <ac:spMk id="3" creationId="{0C18C299-D076-4A2B-A773-610A1D1E1456}"/>
          </ac:spMkLst>
        </pc:spChg>
        <pc:spChg chg="del">
          <ac:chgData name="CF H" userId="4986693e224cb1a4" providerId="LiveId" clId="{CAE0AAC0-D334-4CE1-82DA-BAAA020EADF9}" dt="2019-09-27T13:25:47.420" v="1487" actId="478"/>
          <ac:spMkLst>
            <pc:docMk/>
            <pc:sldMk cId="1587794864" sldId="296"/>
            <ac:spMk id="4" creationId="{EC64E613-6815-40C8-82F9-5B6004F0A5D7}"/>
          </ac:spMkLst>
        </pc:spChg>
        <pc:spChg chg="add del">
          <ac:chgData name="CF H" userId="4986693e224cb1a4" providerId="LiveId" clId="{CAE0AAC0-D334-4CE1-82DA-BAAA020EADF9}" dt="2019-09-27T13:39:21.486" v="1616"/>
          <ac:spMkLst>
            <pc:docMk/>
            <pc:sldMk cId="1587794864" sldId="296"/>
            <ac:spMk id="5" creationId="{695667B4-77F2-457F-8A56-A5FE12433070}"/>
          </ac:spMkLst>
        </pc:spChg>
        <pc:spChg chg="del">
          <ac:chgData name="CF H" userId="4986693e224cb1a4" providerId="LiveId" clId="{CAE0AAC0-D334-4CE1-82DA-BAAA020EADF9}" dt="2019-09-27T13:25:47.420" v="1487" actId="478"/>
          <ac:spMkLst>
            <pc:docMk/>
            <pc:sldMk cId="1587794864" sldId="296"/>
            <ac:spMk id="6" creationId="{DBEA54C6-390A-475D-984A-01AB2A21DA64}"/>
          </ac:spMkLst>
        </pc:spChg>
        <pc:spChg chg="del">
          <ac:chgData name="CF H" userId="4986693e224cb1a4" providerId="LiveId" clId="{CAE0AAC0-D334-4CE1-82DA-BAAA020EADF9}" dt="2019-09-27T13:25:47.420" v="1487" actId="478"/>
          <ac:spMkLst>
            <pc:docMk/>
            <pc:sldMk cId="1587794864" sldId="296"/>
            <ac:spMk id="7" creationId="{163D8F1B-8433-429C-97A9-B3F90C0EB1D5}"/>
          </ac:spMkLst>
        </pc:spChg>
        <pc:spChg chg="del">
          <ac:chgData name="CF H" userId="4986693e224cb1a4" providerId="LiveId" clId="{CAE0AAC0-D334-4CE1-82DA-BAAA020EADF9}" dt="2019-09-27T13:25:47.420" v="1487" actId="478"/>
          <ac:spMkLst>
            <pc:docMk/>
            <pc:sldMk cId="1587794864" sldId="296"/>
            <ac:spMk id="8" creationId="{92BB31C9-FA16-44CF-A3AD-5EF80A3416EA}"/>
          </ac:spMkLst>
        </pc:spChg>
        <pc:spChg chg="add del mod">
          <ac:chgData name="CF H" userId="4986693e224cb1a4" providerId="LiveId" clId="{CAE0AAC0-D334-4CE1-82DA-BAAA020EADF9}" dt="2019-09-27T13:42:51.686" v="1633" actId="478"/>
          <ac:spMkLst>
            <pc:docMk/>
            <pc:sldMk cId="1587794864" sldId="296"/>
            <ac:spMk id="9" creationId="{93924975-DDC0-43F8-A1EC-CFBD3A0B8FC6}"/>
          </ac:spMkLst>
        </pc:spChg>
        <pc:spChg chg="add">
          <ac:chgData name="CF H" userId="4986693e224cb1a4" providerId="LiveId" clId="{CAE0AAC0-D334-4CE1-82DA-BAAA020EADF9}" dt="2019-09-27T13:52:59.140" v="1634"/>
          <ac:spMkLst>
            <pc:docMk/>
            <pc:sldMk cId="1587794864" sldId="296"/>
            <ac:spMk id="17" creationId="{8CF30CCD-A9EF-4047-BDC7-496924B5B474}"/>
          </ac:spMkLst>
        </pc:spChg>
        <pc:spChg chg="add mod">
          <ac:chgData name="CF H" userId="4986693e224cb1a4" providerId="LiveId" clId="{CAE0AAC0-D334-4CE1-82DA-BAAA020EADF9}" dt="2019-09-27T15:26:45.643" v="1943" actId="1076"/>
          <ac:spMkLst>
            <pc:docMk/>
            <pc:sldMk cId="1587794864" sldId="296"/>
            <ac:spMk id="22" creationId="{3E62431A-AC45-4C1A-9296-C11440657978}"/>
          </ac:spMkLst>
        </pc:spChg>
        <pc:spChg chg="add del">
          <ac:chgData name="CF H" userId="4986693e224cb1a4" providerId="LiveId" clId="{CAE0AAC0-D334-4CE1-82DA-BAAA020EADF9}" dt="2019-09-27T15:25:11.354" v="1896"/>
          <ac:spMkLst>
            <pc:docMk/>
            <pc:sldMk cId="1587794864" sldId="296"/>
            <ac:spMk id="23" creationId="{FE655012-227F-4450-B91C-489068F91E44}"/>
          </ac:spMkLst>
        </pc:spChg>
        <pc:spChg chg="del">
          <ac:chgData name="CF H" userId="4986693e224cb1a4" providerId="LiveId" clId="{CAE0AAC0-D334-4CE1-82DA-BAAA020EADF9}" dt="2019-09-27T13:25:47.420" v="1487" actId="478"/>
          <ac:spMkLst>
            <pc:docMk/>
            <pc:sldMk cId="1587794864" sldId="296"/>
            <ac:spMk id="24" creationId="{9D14492E-4A09-4A5C-BCCB-0E60A101455F}"/>
          </ac:spMkLst>
        </pc:spChg>
        <pc:spChg chg="del">
          <ac:chgData name="CF H" userId="4986693e224cb1a4" providerId="LiveId" clId="{CAE0AAC0-D334-4CE1-82DA-BAAA020EADF9}" dt="2019-09-27T13:25:47.420" v="1487" actId="478"/>
          <ac:spMkLst>
            <pc:docMk/>
            <pc:sldMk cId="1587794864" sldId="296"/>
            <ac:spMk id="25" creationId="{5006D3A8-D3C6-4447-A1CB-790F83FC868E}"/>
          </ac:spMkLst>
        </pc:spChg>
        <pc:spChg chg="del">
          <ac:chgData name="CF H" userId="4986693e224cb1a4" providerId="LiveId" clId="{CAE0AAC0-D334-4CE1-82DA-BAAA020EADF9}" dt="2019-09-27T13:25:47.420" v="1487" actId="478"/>
          <ac:spMkLst>
            <pc:docMk/>
            <pc:sldMk cId="1587794864" sldId="296"/>
            <ac:spMk id="26" creationId="{73172133-C88D-41A0-A488-B090194F432E}"/>
          </ac:spMkLst>
        </pc:spChg>
        <pc:spChg chg="del">
          <ac:chgData name="CF H" userId="4986693e224cb1a4" providerId="LiveId" clId="{CAE0AAC0-D334-4CE1-82DA-BAAA020EADF9}" dt="2019-09-27T13:25:47.420" v="1487" actId="478"/>
          <ac:spMkLst>
            <pc:docMk/>
            <pc:sldMk cId="1587794864" sldId="296"/>
            <ac:spMk id="27" creationId="{03182CA8-C494-4001-8E6A-49E7A61CF91B}"/>
          </ac:spMkLst>
        </pc:spChg>
        <pc:spChg chg="del">
          <ac:chgData name="CF H" userId="4986693e224cb1a4" providerId="LiveId" clId="{CAE0AAC0-D334-4CE1-82DA-BAAA020EADF9}" dt="2019-09-27T13:25:47.420" v="1487" actId="478"/>
          <ac:spMkLst>
            <pc:docMk/>
            <pc:sldMk cId="1587794864" sldId="296"/>
            <ac:spMk id="28" creationId="{147ED6B1-E11D-49E3-A458-EAE0E0AB68C7}"/>
          </ac:spMkLst>
        </pc:spChg>
        <pc:spChg chg="del">
          <ac:chgData name="CF H" userId="4986693e224cb1a4" providerId="LiveId" clId="{CAE0AAC0-D334-4CE1-82DA-BAAA020EADF9}" dt="2019-09-27T13:25:47.420" v="1487" actId="478"/>
          <ac:spMkLst>
            <pc:docMk/>
            <pc:sldMk cId="1587794864" sldId="296"/>
            <ac:spMk id="29" creationId="{7AE0A9DA-015F-4D3A-9DE5-4D3E2283E08E}"/>
          </ac:spMkLst>
        </pc:spChg>
        <pc:spChg chg="del">
          <ac:chgData name="CF H" userId="4986693e224cb1a4" providerId="LiveId" clId="{CAE0AAC0-D334-4CE1-82DA-BAAA020EADF9}" dt="2019-09-27T13:25:47.420" v="1487" actId="478"/>
          <ac:spMkLst>
            <pc:docMk/>
            <pc:sldMk cId="1587794864" sldId="296"/>
            <ac:spMk id="30" creationId="{4DE10957-CA36-46DE-BC6F-817CB650949B}"/>
          </ac:spMkLst>
        </pc:spChg>
        <pc:spChg chg="del mod">
          <ac:chgData name="CF H" userId="4986693e224cb1a4" providerId="LiveId" clId="{CAE0AAC0-D334-4CE1-82DA-BAAA020EADF9}" dt="2019-09-27T13:39:32.218" v="1620"/>
          <ac:spMkLst>
            <pc:docMk/>
            <pc:sldMk cId="1587794864" sldId="296"/>
            <ac:spMk id="31" creationId="{744F3E49-0379-4B60-A01B-BE872CD400D5}"/>
          </ac:spMkLst>
        </pc:spChg>
        <pc:spChg chg="add del mod">
          <ac:chgData name="CF H" userId="4986693e224cb1a4" providerId="LiveId" clId="{CAE0AAC0-D334-4CE1-82DA-BAAA020EADF9}" dt="2019-09-27T13:37:43.687" v="1598"/>
          <ac:spMkLst>
            <pc:docMk/>
            <pc:sldMk cId="1587794864" sldId="296"/>
            <ac:spMk id="32" creationId="{EC48ED89-1F10-48A5-B5DF-9D8F5017830E}"/>
          </ac:spMkLst>
        </pc:spChg>
        <pc:spChg chg="add del mod">
          <ac:chgData name="CF H" userId="4986693e224cb1a4" providerId="LiveId" clId="{CAE0AAC0-D334-4CE1-82DA-BAAA020EADF9}" dt="2019-09-27T15:14:14.830" v="1783" actId="478"/>
          <ac:spMkLst>
            <pc:docMk/>
            <pc:sldMk cId="1587794864" sldId="296"/>
            <ac:spMk id="33" creationId="{7B930053-8F46-4D85-9301-A2F54B4B81AF}"/>
          </ac:spMkLst>
        </pc:spChg>
        <pc:graphicFrameChg chg="add del mod">
          <ac:chgData name="CF H" userId="4986693e224cb1a4" providerId="LiveId" clId="{CAE0AAC0-D334-4CE1-82DA-BAAA020EADF9}" dt="2019-09-27T13:42:51.686" v="1633" actId="478"/>
          <ac:graphicFrameMkLst>
            <pc:docMk/>
            <pc:sldMk cId="1587794864" sldId="296"/>
            <ac:graphicFrameMk id="13" creationId="{A2052F5E-08A6-4CAA-9336-410B133459C2}"/>
          </ac:graphicFrameMkLst>
        </pc:graphicFrameChg>
        <pc:graphicFrameChg chg="add del">
          <ac:chgData name="CF H" userId="4986693e224cb1a4" providerId="LiveId" clId="{CAE0AAC0-D334-4CE1-82DA-BAAA020EADF9}" dt="2019-09-27T13:53:04.469" v="1635" actId="478"/>
          <ac:graphicFrameMkLst>
            <pc:docMk/>
            <pc:sldMk cId="1587794864" sldId="296"/>
            <ac:graphicFrameMk id="18" creationId="{9FCFD8D9-AAD8-459D-A679-B7BF0D75F647}"/>
          </ac:graphicFrameMkLst>
        </pc:graphicFrameChg>
        <pc:picChg chg="add mod">
          <ac:chgData name="CF H" userId="4986693e224cb1a4" providerId="LiveId" clId="{CAE0AAC0-D334-4CE1-82DA-BAAA020EADF9}" dt="2019-09-27T15:26:43.666" v="1942" actId="1076"/>
          <ac:picMkLst>
            <pc:docMk/>
            <pc:sldMk cId="1587794864" sldId="296"/>
            <ac:picMk id="21" creationId="{B3E193D1-DC4F-4CFD-9058-BDAFD4AFE853}"/>
          </ac:picMkLst>
        </pc:picChg>
        <pc:picChg chg="add del mod">
          <ac:chgData name="CF H" userId="4986693e224cb1a4" providerId="LiveId" clId="{CAE0AAC0-D334-4CE1-82DA-BAAA020EADF9}" dt="2019-09-27T15:01:10.274" v="1665" actId="478"/>
          <ac:picMkLst>
            <pc:docMk/>
            <pc:sldMk cId="1587794864" sldId="296"/>
            <ac:picMk id="34" creationId="{43C0D630-0C2B-4194-9B19-CB4962687ACB}"/>
          </ac:picMkLst>
        </pc:picChg>
        <pc:picChg chg="add del mod">
          <ac:chgData name="CF H" userId="4986693e224cb1a4" providerId="LiveId" clId="{CAE0AAC0-D334-4CE1-82DA-BAAA020EADF9}" dt="2019-09-27T15:03:05.674" v="1671" actId="478"/>
          <ac:picMkLst>
            <pc:docMk/>
            <pc:sldMk cId="1587794864" sldId="296"/>
            <ac:picMk id="35" creationId="{546BC478-0899-42BA-AA55-0C72ED2B36F1}"/>
          </ac:picMkLst>
        </pc:picChg>
        <pc:picChg chg="add mod">
          <ac:chgData name="CF H" userId="4986693e224cb1a4" providerId="LiveId" clId="{CAE0AAC0-D334-4CE1-82DA-BAAA020EADF9}" dt="2019-09-27T15:26:48.052" v="1944" actId="1076"/>
          <ac:picMkLst>
            <pc:docMk/>
            <pc:sldMk cId="1587794864" sldId="296"/>
            <ac:picMk id="37" creationId="{4620A235-CAAE-4E9C-BED3-FAC109113B58}"/>
          </ac:picMkLst>
        </pc:picChg>
        <pc:picChg chg="add mod">
          <ac:chgData name="CF H" userId="4986693e224cb1a4" providerId="LiveId" clId="{CAE0AAC0-D334-4CE1-82DA-BAAA020EADF9}" dt="2019-09-27T15:26:53.640" v="1945" actId="1076"/>
          <ac:picMkLst>
            <pc:docMk/>
            <pc:sldMk cId="1587794864" sldId="296"/>
            <ac:picMk id="38" creationId="{884F6A66-1D9A-4246-82F3-F3092428735E}"/>
          </ac:picMkLst>
        </pc:picChg>
        <pc:picChg chg="add mod">
          <ac:chgData name="CF H" userId="4986693e224cb1a4" providerId="LiveId" clId="{CAE0AAC0-D334-4CE1-82DA-BAAA020EADF9}" dt="2019-09-27T15:27:52.908" v="1952" actId="1076"/>
          <ac:picMkLst>
            <pc:docMk/>
            <pc:sldMk cId="1587794864" sldId="296"/>
            <ac:picMk id="41" creationId="{B80F32E2-24E3-4A30-AE6C-75FB02A7F5D8}"/>
          </ac:picMkLst>
        </pc:picChg>
      </pc:sldChg>
      <pc:sldChg chg="modSp add del">
        <pc:chgData name="CF H" userId="4986693e224cb1a4" providerId="LiveId" clId="{CAE0AAC0-D334-4CE1-82DA-BAAA020EADF9}" dt="2019-09-27T13:54:28.634" v="1660" actId="2696"/>
        <pc:sldMkLst>
          <pc:docMk/>
          <pc:sldMk cId="1839805245" sldId="297"/>
        </pc:sldMkLst>
        <pc:spChg chg="mod">
          <ac:chgData name="CF H" userId="4986693e224cb1a4" providerId="LiveId" clId="{CAE0AAC0-D334-4CE1-82DA-BAAA020EADF9}" dt="2019-09-27T13:53:24.347" v="1644" actId="14100"/>
          <ac:spMkLst>
            <pc:docMk/>
            <pc:sldMk cId="1839805245" sldId="297"/>
            <ac:spMk id="33" creationId="{7B930053-8F46-4D85-9301-A2F54B4B81AF}"/>
          </ac:spMkLst>
        </pc:spChg>
      </pc:sldChg>
      <pc:sldChg chg="addSp delSp modSp add modAnim modNotesTx">
        <pc:chgData name="CF H" userId="4986693e224cb1a4" providerId="LiveId" clId="{CAE0AAC0-D334-4CE1-82DA-BAAA020EADF9}" dt="2019-09-27T15:14:55.700" v="1787" actId="1076"/>
        <pc:sldMkLst>
          <pc:docMk/>
          <pc:sldMk cId="3453436340" sldId="297"/>
        </pc:sldMkLst>
        <pc:spChg chg="add mod">
          <ac:chgData name="CF H" userId="4986693e224cb1a4" providerId="LiveId" clId="{CAE0AAC0-D334-4CE1-82DA-BAAA020EADF9}" dt="2019-09-27T15:07:05.594" v="1703" actId="1076"/>
          <ac:spMkLst>
            <pc:docMk/>
            <pc:sldMk cId="3453436340" sldId="297"/>
            <ac:spMk id="2" creationId="{12F7DC36-C0AB-4249-BAAB-434B7C59E34D}"/>
          </ac:spMkLst>
        </pc:spChg>
        <pc:spChg chg="del">
          <ac:chgData name="CF H" userId="4986693e224cb1a4" providerId="LiveId" clId="{CAE0AAC0-D334-4CE1-82DA-BAAA020EADF9}" dt="2019-09-27T15:06:58.954" v="1699" actId="478"/>
          <ac:spMkLst>
            <pc:docMk/>
            <pc:sldMk cId="3453436340" sldId="297"/>
            <ac:spMk id="22" creationId="{3E62431A-AC45-4C1A-9296-C11440657978}"/>
          </ac:spMkLst>
        </pc:spChg>
        <pc:spChg chg="mod">
          <ac:chgData name="CF H" userId="4986693e224cb1a4" providerId="LiveId" clId="{CAE0AAC0-D334-4CE1-82DA-BAAA020EADF9}" dt="2019-09-27T15:07:29.057" v="1707" actId="14100"/>
          <ac:spMkLst>
            <pc:docMk/>
            <pc:sldMk cId="3453436340" sldId="297"/>
            <ac:spMk id="33" creationId="{7B930053-8F46-4D85-9301-A2F54B4B81AF}"/>
          </ac:spMkLst>
        </pc:spChg>
        <pc:graphicFrameChg chg="add mod">
          <ac:chgData name="CF H" userId="4986693e224cb1a4" providerId="LiveId" clId="{CAE0AAC0-D334-4CE1-82DA-BAAA020EADF9}" dt="2019-09-27T15:14:55.700" v="1787" actId="1076"/>
          <ac:graphicFrameMkLst>
            <pc:docMk/>
            <pc:sldMk cId="3453436340" sldId="297"/>
            <ac:graphicFrameMk id="3" creationId="{4B6DCC53-ACCB-433C-B2F4-D295992F1D09}"/>
          </ac:graphicFrameMkLst>
        </pc:graphicFrameChg>
        <pc:picChg chg="del">
          <ac:chgData name="CF H" userId="4986693e224cb1a4" providerId="LiveId" clId="{CAE0AAC0-D334-4CE1-82DA-BAAA020EADF9}" dt="2019-09-27T15:06:58.078" v="1698" actId="478"/>
          <ac:picMkLst>
            <pc:docMk/>
            <pc:sldMk cId="3453436340" sldId="297"/>
            <ac:picMk id="21" creationId="{B3E193D1-DC4F-4CFD-9058-BDAFD4AFE853}"/>
          </ac:picMkLst>
        </pc:picChg>
        <pc:picChg chg="del">
          <ac:chgData name="CF H" userId="4986693e224cb1a4" providerId="LiveId" clId="{CAE0AAC0-D334-4CE1-82DA-BAAA020EADF9}" dt="2019-09-27T15:07:00.208" v="1700" actId="478"/>
          <ac:picMkLst>
            <pc:docMk/>
            <pc:sldMk cId="3453436340" sldId="297"/>
            <ac:picMk id="37" creationId="{4620A235-CAAE-4E9C-BED3-FAC109113B58}"/>
          </ac:picMkLst>
        </pc:picChg>
        <pc:picChg chg="del">
          <ac:chgData name="CF H" userId="4986693e224cb1a4" providerId="LiveId" clId="{CAE0AAC0-D334-4CE1-82DA-BAAA020EADF9}" dt="2019-09-27T15:07:00.220" v="1701" actId="478"/>
          <ac:picMkLst>
            <pc:docMk/>
            <pc:sldMk cId="3453436340" sldId="297"/>
            <ac:picMk id="38" creationId="{884F6A66-1D9A-4246-82F3-F3092428735E}"/>
          </ac:picMkLst>
        </pc:picChg>
      </pc:sldChg>
      <pc:sldChg chg="addSp delSp modSp add modNotesTx">
        <pc:chgData name="CF H" userId="4986693e224cb1a4" providerId="LiveId" clId="{CAE0AAC0-D334-4CE1-82DA-BAAA020EADF9}" dt="2019-09-28T01:01:46.237" v="3877" actId="20577"/>
        <pc:sldMkLst>
          <pc:docMk/>
          <pc:sldMk cId="1885310168" sldId="298"/>
        </pc:sldMkLst>
        <pc:spChg chg="add mod ord">
          <ac:chgData name="CF H" userId="4986693e224cb1a4" providerId="LiveId" clId="{CAE0AAC0-D334-4CE1-82DA-BAAA020EADF9}" dt="2019-09-27T15:40:56.345" v="2176" actId="1035"/>
          <ac:spMkLst>
            <pc:docMk/>
            <pc:sldMk cId="1885310168" sldId="298"/>
            <ac:spMk id="4" creationId="{7AFF98F0-F72C-4455-A821-428695769C7C}"/>
          </ac:spMkLst>
        </pc:spChg>
        <pc:spChg chg="add del mod">
          <ac:chgData name="CF H" userId="4986693e224cb1a4" providerId="LiveId" clId="{CAE0AAC0-D334-4CE1-82DA-BAAA020EADF9}" dt="2019-09-27T15:34:21.789" v="2048" actId="478"/>
          <ac:spMkLst>
            <pc:docMk/>
            <pc:sldMk cId="1885310168" sldId="298"/>
            <ac:spMk id="7" creationId="{6CB11D2D-CE2D-48C8-8FFA-2798030CE4C3}"/>
          </ac:spMkLst>
        </pc:spChg>
        <pc:spChg chg="add mod">
          <ac:chgData name="CF H" userId="4986693e224cb1a4" providerId="LiveId" clId="{CAE0AAC0-D334-4CE1-82DA-BAAA020EADF9}" dt="2019-09-27T15:40:56.345" v="2176" actId="1035"/>
          <ac:spMkLst>
            <pc:docMk/>
            <pc:sldMk cId="1885310168" sldId="298"/>
            <ac:spMk id="18" creationId="{17C91EAB-96E8-40D9-8505-525653145205}"/>
          </ac:spMkLst>
        </pc:spChg>
        <pc:spChg chg="add mod">
          <ac:chgData name="CF H" userId="4986693e224cb1a4" providerId="LiveId" clId="{CAE0AAC0-D334-4CE1-82DA-BAAA020EADF9}" dt="2019-09-27T15:40:56.345" v="2176" actId="1035"/>
          <ac:spMkLst>
            <pc:docMk/>
            <pc:sldMk cId="1885310168" sldId="298"/>
            <ac:spMk id="19" creationId="{AF2935CD-50E6-4A2B-BA67-BD934061F218}"/>
          </ac:spMkLst>
        </pc:spChg>
        <pc:spChg chg="add mod">
          <ac:chgData name="CF H" userId="4986693e224cb1a4" providerId="LiveId" clId="{CAE0AAC0-D334-4CE1-82DA-BAAA020EADF9}" dt="2019-09-27T15:40:56.345" v="2176" actId="1035"/>
          <ac:spMkLst>
            <pc:docMk/>
            <pc:sldMk cId="1885310168" sldId="298"/>
            <ac:spMk id="21" creationId="{6AB97944-C4AB-4F7D-8E90-F6AD5047D87F}"/>
          </ac:spMkLst>
        </pc:spChg>
        <pc:spChg chg="add del mod">
          <ac:chgData name="CF H" userId="4986693e224cb1a4" providerId="LiveId" clId="{CAE0AAC0-D334-4CE1-82DA-BAAA020EADF9}" dt="2019-09-27T15:40:51.156" v="2161" actId="478"/>
          <ac:spMkLst>
            <pc:docMk/>
            <pc:sldMk cId="1885310168" sldId="298"/>
            <ac:spMk id="27" creationId="{2642072D-9EC8-471A-ACD8-449ACCE81C5F}"/>
          </ac:spMkLst>
        </pc:spChg>
        <pc:spChg chg="add mod">
          <ac:chgData name="CF H" userId="4986693e224cb1a4" providerId="LiveId" clId="{CAE0AAC0-D334-4CE1-82DA-BAAA020EADF9}" dt="2019-09-27T15:39:11.606" v="2114" actId="1076"/>
          <ac:spMkLst>
            <pc:docMk/>
            <pc:sldMk cId="1885310168" sldId="298"/>
            <ac:spMk id="28" creationId="{A0B81DA4-6D8A-4278-B551-ADF8E03F9A68}"/>
          </ac:spMkLst>
        </pc:spChg>
        <pc:spChg chg="add del mod">
          <ac:chgData name="CF H" userId="4986693e224cb1a4" providerId="LiveId" clId="{CAE0AAC0-D334-4CE1-82DA-BAAA020EADF9}" dt="2019-09-27T15:42:39.219" v="2193" actId="478"/>
          <ac:spMkLst>
            <pc:docMk/>
            <pc:sldMk cId="1885310168" sldId="298"/>
            <ac:spMk id="30" creationId="{E52C598F-1B44-442A-9858-800E513E6E8E}"/>
          </ac:spMkLst>
        </pc:spChg>
        <pc:spChg chg="mod">
          <ac:chgData name="CF H" userId="4986693e224cb1a4" providerId="LiveId" clId="{CAE0AAC0-D334-4CE1-82DA-BAAA020EADF9}" dt="2019-09-27T15:29:05.319" v="1976" actId="14100"/>
          <ac:spMkLst>
            <pc:docMk/>
            <pc:sldMk cId="1885310168" sldId="298"/>
            <ac:spMk id="33" creationId="{7B930053-8F46-4D85-9301-A2F54B4B81AF}"/>
          </ac:spMkLst>
        </pc:spChg>
        <pc:graphicFrameChg chg="del">
          <ac:chgData name="CF H" userId="4986693e224cb1a4" providerId="LiveId" clId="{CAE0AAC0-D334-4CE1-82DA-BAAA020EADF9}" dt="2019-09-27T15:29:26.258" v="1977" actId="478"/>
          <ac:graphicFrameMkLst>
            <pc:docMk/>
            <pc:sldMk cId="1885310168" sldId="298"/>
            <ac:graphicFrameMk id="3" creationId="{4B6DCC53-ACCB-433C-B2F4-D295992F1D09}"/>
          </ac:graphicFrameMkLst>
        </pc:graphicFrameChg>
        <pc:graphicFrameChg chg="add mod">
          <ac:chgData name="CF H" userId="4986693e224cb1a4" providerId="LiveId" clId="{CAE0AAC0-D334-4CE1-82DA-BAAA020EADF9}" dt="2019-09-28T00:59:08.886" v="3869" actId="1076"/>
          <ac:graphicFrameMkLst>
            <pc:docMk/>
            <pc:sldMk cId="1885310168" sldId="298"/>
            <ac:graphicFrameMk id="29" creationId="{83715B38-9E54-4523-8FB4-B9082B2725FD}"/>
          </ac:graphicFrameMkLst>
        </pc:graphicFrameChg>
        <pc:graphicFrameChg chg="add mod">
          <ac:chgData name="CF H" userId="4986693e224cb1a4" providerId="LiveId" clId="{CAE0AAC0-D334-4CE1-82DA-BAAA020EADF9}" dt="2019-09-28T00:59:11.791" v="3870" actId="1076"/>
          <ac:graphicFrameMkLst>
            <pc:docMk/>
            <pc:sldMk cId="1885310168" sldId="298"/>
            <ac:graphicFrameMk id="31" creationId="{C2C299BC-F0DF-4BAB-B8F8-B8072AD9BB9E}"/>
          </ac:graphicFrameMkLst>
        </pc:graphicFrameChg>
        <pc:cxnChg chg="add mod">
          <ac:chgData name="CF H" userId="4986693e224cb1a4" providerId="LiveId" clId="{CAE0AAC0-D334-4CE1-82DA-BAAA020EADF9}" dt="2019-09-27T15:40:56.345" v="2176" actId="1035"/>
          <ac:cxnSpMkLst>
            <pc:docMk/>
            <pc:sldMk cId="1885310168" sldId="298"/>
            <ac:cxnSpMk id="6" creationId="{5908D7BE-9EB6-4224-8097-4B1F9A87BD0B}"/>
          </ac:cxnSpMkLst>
        </pc:cxnChg>
        <pc:cxnChg chg="add mod">
          <ac:chgData name="CF H" userId="4986693e224cb1a4" providerId="LiveId" clId="{CAE0AAC0-D334-4CE1-82DA-BAAA020EADF9}" dt="2019-09-27T15:40:56.345" v="2176" actId="1035"/>
          <ac:cxnSpMkLst>
            <pc:docMk/>
            <pc:sldMk cId="1885310168" sldId="298"/>
            <ac:cxnSpMk id="9" creationId="{999B63F4-F637-4E7D-A85D-84E568BDCF3A}"/>
          </ac:cxnSpMkLst>
        </pc:cxnChg>
        <pc:cxnChg chg="add mod">
          <ac:chgData name="CF H" userId="4986693e224cb1a4" providerId="LiveId" clId="{CAE0AAC0-D334-4CE1-82DA-BAAA020EADF9}" dt="2019-09-27T15:40:56.345" v="2176" actId="1035"/>
          <ac:cxnSpMkLst>
            <pc:docMk/>
            <pc:sldMk cId="1885310168" sldId="298"/>
            <ac:cxnSpMk id="22" creationId="{D74AD103-1DC9-4454-A551-6CB28ACE9F19}"/>
          </ac:cxnSpMkLst>
        </pc:cxnChg>
        <pc:cxnChg chg="add del mod">
          <ac:chgData name="CF H" userId="4986693e224cb1a4" providerId="LiveId" clId="{CAE0AAC0-D334-4CE1-82DA-BAAA020EADF9}" dt="2019-09-27T15:34:26.314" v="2050" actId="478"/>
          <ac:cxnSpMkLst>
            <pc:docMk/>
            <pc:sldMk cId="1885310168" sldId="298"/>
            <ac:cxnSpMk id="23" creationId="{E7F49634-2392-41BA-BFFE-F5F0C2981BA5}"/>
          </ac:cxnSpMkLst>
        </pc:cxnChg>
      </pc:sldChg>
      <pc:sldChg chg="addSp delSp modSp add modAnim modNotesTx">
        <pc:chgData name="CF H" userId="4986693e224cb1a4" providerId="LiveId" clId="{CAE0AAC0-D334-4CE1-82DA-BAAA020EADF9}" dt="2019-09-27T17:44:23.416" v="3762"/>
        <pc:sldMkLst>
          <pc:docMk/>
          <pc:sldMk cId="2743881890" sldId="299"/>
        </pc:sldMkLst>
        <pc:spChg chg="del">
          <ac:chgData name="CF H" userId="4986693e224cb1a4" providerId="LiveId" clId="{CAE0AAC0-D334-4CE1-82DA-BAAA020EADF9}" dt="2019-09-27T15:45:35.153" v="2196" actId="478"/>
          <ac:spMkLst>
            <pc:docMk/>
            <pc:sldMk cId="2743881890" sldId="299"/>
            <ac:spMk id="4" creationId="{7AFF98F0-F72C-4455-A821-428695769C7C}"/>
          </ac:spMkLst>
        </pc:spChg>
        <pc:spChg chg="add mod">
          <ac:chgData name="CF H" userId="4986693e224cb1a4" providerId="LiveId" clId="{CAE0AAC0-D334-4CE1-82DA-BAAA020EADF9}" dt="2019-09-27T15:58:12.632" v="2346" actId="1038"/>
          <ac:spMkLst>
            <pc:docMk/>
            <pc:sldMk cId="2743881890" sldId="299"/>
            <ac:spMk id="7" creationId="{56182956-CF94-4401-87C8-681C2E5CF51D}"/>
          </ac:spMkLst>
        </pc:spChg>
        <pc:spChg chg="del">
          <ac:chgData name="CF H" userId="4986693e224cb1a4" providerId="LiveId" clId="{CAE0AAC0-D334-4CE1-82DA-BAAA020EADF9}" dt="2019-09-27T15:45:35.153" v="2196" actId="478"/>
          <ac:spMkLst>
            <pc:docMk/>
            <pc:sldMk cId="2743881890" sldId="299"/>
            <ac:spMk id="18" creationId="{17C91EAB-96E8-40D9-8505-525653145205}"/>
          </ac:spMkLst>
        </pc:spChg>
        <pc:spChg chg="del">
          <ac:chgData name="CF H" userId="4986693e224cb1a4" providerId="LiveId" clId="{CAE0AAC0-D334-4CE1-82DA-BAAA020EADF9}" dt="2019-09-27T15:45:35.153" v="2196" actId="478"/>
          <ac:spMkLst>
            <pc:docMk/>
            <pc:sldMk cId="2743881890" sldId="299"/>
            <ac:spMk id="19" creationId="{AF2935CD-50E6-4A2B-BA67-BD934061F218}"/>
          </ac:spMkLst>
        </pc:spChg>
        <pc:spChg chg="del">
          <ac:chgData name="CF H" userId="4986693e224cb1a4" providerId="LiveId" clId="{CAE0AAC0-D334-4CE1-82DA-BAAA020EADF9}" dt="2019-09-27T15:45:35.153" v="2196" actId="478"/>
          <ac:spMkLst>
            <pc:docMk/>
            <pc:sldMk cId="2743881890" sldId="299"/>
            <ac:spMk id="21" creationId="{6AB97944-C4AB-4F7D-8E90-F6AD5047D87F}"/>
          </ac:spMkLst>
        </pc:spChg>
        <pc:spChg chg="del">
          <ac:chgData name="CF H" userId="4986693e224cb1a4" providerId="LiveId" clId="{CAE0AAC0-D334-4CE1-82DA-BAAA020EADF9}" dt="2019-09-27T15:45:31.747" v="2195" actId="478"/>
          <ac:spMkLst>
            <pc:docMk/>
            <pc:sldMk cId="2743881890" sldId="299"/>
            <ac:spMk id="33" creationId="{7B930053-8F46-4D85-9301-A2F54B4B81AF}"/>
          </ac:spMkLst>
        </pc:spChg>
        <pc:graphicFrameChg chg="add mod modGraphic">
          <ac:chgData name="CF H" userId="4986693e224cb1a4" providerId="LiveId" clId="{CAE0AAC0-D334-4CE1-82DA-BAAA020EADF9}" dt="2019-09-27T15:58:12.632" v="2346" actId="1038"/>
          <ac:graphicFrameMkLst>
            <pc:docMk/>
            <pc:sldMk cId="2743881890" sldId="299"/>
            <ac:graphicFrameMk id="3" creationId="{368D4A49-D002-4729-A6DE-B977AE9E767E}"/>
          </ac:graphicFrameMkLst>
        </pc:graphicFrameChg>
        <pc:graphicFrameChg chg="add mod modGraphic">
          <ac:chgData name="CF H" userId="4986693e224cb1a4" providerId="LiveId" clId="{CAE0AAC0-D334-4CE1-82DA-BAAA020EADF9}" dt="2019-09-27T15:58:12.632" v="2346" actId="1038"/>
          <ac:graphicFrameMkLst>
            <pc:docMk/>
            <pc:sldMk cId="2743881890" sldId="299"/>
            <ac:graphicFrameMk id="5" creationId="{BC9B78B5-EA04-4E99-97D4-1FC4347B7345}"/>
          </ac:graphicFrameMkLst>
        </pc:graphicFrameChg>
        <pc:graphicFrameChg chg="del">
          <ac:chgData name="CF H" userId="4986693e224cb1a4" providerId="LiveId" clId="{CAE0AAC0-D334-4CE1-82DA-BAAA020EADF9}" dt="2019-09-27T15:45:35.153" v="2196" actId="478"/>
          <ac:graphicFrameMkLst>
            <pc:docMk/>
            <pc:sldMk cId="2743881890" sldId="299"/>
            <ac:graphicFrameMk id="29" creationId="{83715B38-9E54-4523-8FB4-B9082B2725FD}"/>
          </ac:graphicFrameMkLst>
        </pc:graphicFrameChg>
        <pc:graphicFrameChg chg="del">
          <ac:chgData name="CF H" userId="4986693e224cb1a4" providerId="LiveId" clId="{CAE0AAC0-D334-4CE1-82DA-BAAA020EADF9}" dt="2019-09-27T15:45:35.153" v="2196" actId="478"/>
          <ac:graphicFrameMkLst>
            <pc:docMk/>
            <pc:sldMk cId="2743881890" sldId="299"/>
            <ac:graphicFrameMk id="31" creationId="{C2C299BC-F0DF-4BAB-B8F8-B8072AD9BB9E}"/>
          </ac:graphicFrameMkLst>
        </pc:graphicFrameChg>
        <pc:picChg chg="add mod">
          <ac:chgData name="CF H" userId="4986693e224cb1a4" providerId="LiveId" clId="{CAE0AAC0-D334-4CE1-82DA-BAAA020EADF9}" dt="2019-09-27T15:58:12.632" v="2346" actId="1038"/>
          <ac:picMkLst>
            <pc:docMk/>
            <pc:sldMk cId="2743881890" sldId="299"/>
            <ac:picMk id="25" creationId="{5310390B-07CF-42C2-AF7A-C6AED6C14C1C}"/>
          </ac:picMkLst>
        </pc:picChg>
        <pc:picChg chg="add mod">
          <ac:chgData name="CF H" userId="4986693e224cb1a4" providerId="LiveId" clId="{CAE0AAC0-D334-4CE1-82DA-BAAA020EADF9}" dt="2019-09-27T15:58:12.632" v="2346" actId="1038"/>
          <ac:picMkLst>
            <pc:docMk/>
            <pc:sldMk cId="2743881890" sldId="299"/>
            <ac:picMk id="27" creationId="{62925314-F03C-4100-B2FE-C855A2E6DD00}"/>
          </ac:picMkLst>
        </pc:picChg>
        <pc:picChg chg="add mod">
          <ac:chgData name="CF H" userId="4986693e224cb1a4" providerId="LiveId" clId="{CAE0AAC0-D334-4CE1-82DA-BAAA020EADF9}" dt="2019-09-27T15:58:12.632" v="2346" actId="1038"/>
          <ac:picMkLst>
            <pc:docMk/>
            <pc:sldMk cId="2743881890" sldId="299"/>
            <ac:picMk id="30" creationId="{89C7D115-BFD1-4F64-B682-439AE9949CEB}"/>
          </ac:picMkLst>
        </pc:picChg>
        <pc:cxnChg chg="del mod">
          <ac:chgData name="CF H" userId="4986693e224cb1a4" providerId="LiveId" clId="{CAE0AAC0-D334-4CE1-82DA-BAAA020EADF9}" dt="2019-09-27T15:45:35.153" v="2196" actId="478"/>
          <ac:cxnSpMkLst>
            <pc:docMk/>
            <pc:sldMk cId="2743881890" sldId="299"/>
            <ac:cxnSpMk id="6" creationId="{5908D7BE-9EB6-4224-8097-4B1F9A87BD0B}"/>
          </ac:cxnSpMkLst>
        </pc:cxnChg>
        <pc:cxnChg chg="del mod">
          <ac:chgData name="CF H" userId="4986693e224cb1a4" providerId="LiveId" clId="{CAE0AAC0-D334-4CE1-82DA-BAAA020EADF9}" dt="2019-09-27T15:45:35.153" v="2196" actId="478"/>
          <ac:cxnSpMkLst>
            <pc:docMk/>
            <pc:sldMk cId="2743881890" sldId="299"/>
            <ac:cxnSpMk id="9" creationId="{999B63F4-F637-4E7D-A85D-84E568BDCF3A}"/>
          </ac:cxnSpMkLst>
        </pc:cxnChg>
        <pc:cxnChg chg="del mod">
          <ac:chgData name="CF H" userId="4986693e224cb1a4" providerId="LiveId" clId="{CAE0AAC0-D334-4CE1-82DA-BAAA020EADF9}" dt="2019-09-27T15:45:35.153" v="2196" actId="478"/>
          <ac:cxnSpMkLst>
            <pc:docMk/>
            <pc:sldMk cId="2743881890" sldId="299"/>
            <ac:cxnSpMk id="22" creationId="{D74AD103-1DC9-4454-A551-6CB28ACE9F19}"/>
          </ac:cxnSpMkLst>
        </pc:cxnChg>
      </pc:sldChg>
      <pc:sldChg chg="addSp delSp modSp add modAnim modNotesTx">
        <pc:chgData name="CF H" userId="4986693e224cb1a4" providerId="LiveId" clId="{CAE0AAC0-D334-4CE1-82DA-BAAA020EADF9}" dt="2019-09-27T17:49:55.001" v="3810"/>
        <pc:sldMkLst>
          <pc:docMk/>
          <pc:sldMk cId="2657237906" sldId="300"/>
        </pc:sldMkLst>
        <pc:spChg chg="add mod">
          <ac:chgData name="CF H" userId="4986693e224cb1a4" providerId="LiveId" clId="{CAE0AAC0-D334-4CE1-82DA-BAAA020EADF9}" dt="2019-09-27T15:58:39.381" v="2355" actId="1076"/>
          <ac:spMkLst>
            <pc:docMk/>
            <pc:sldMk cId="2657237906" sldId="300"/>
            <ac:spMk id="4" creationId="{C8E2B6FC-7D8E-41AC-AB90-23D2581A926F}"/>
          </ac:spMkLst>
        </pc:spChg>
        <pc:spChg chg="del">
          <ac:chgData name="CF H" userId="4986693e224cb1a4" providerId="LiveId" clId="{CAE0AAC0-D334-4CE1-82DA-BAAA020EADF9}" dt="2019-09-27T15:58:21.840" v="2349" actId="478"/>
          <ac:spMkLst>
            <pc:docMk/>
            <pc:sldMk cId="2657237906" sldId="300"/>
            <ac:spMk id="7" creationId="{56182956-CF94-4401-87C8-681C2E5CF51D}"/>
          </ac:spMkLst>
        </pc:spChg>
        <pc:spChg chg="add mod">
          <ac:chgData name="CF H" userId="4986693e224cb1a4" providerId="LiveId" clId="{CAE0AAC0-D334-4CE1-82DA-BAAA020EADF9}" dt="2019-09-27T16:05:22.170" v="2416"/>
          <ac:spMkLst>
            <pc:docMk/>
            <pc:sldMk cId="2657237906" sldId="300"/>
            <ac:spMk id="31" creationId="{3B04A4D0-F162-4E61-A145-FBBD7DFDC40C}"/>
          </ac:spMkLst>
        </pc:spChg>
        <pc:graphicFrameChg chg="del">
          <ac:chgData name="CF H" userId="4986693e224cb1a4" providerId="LiveId" clId="{CAE0AAC0-D334-4CE1-82DA-BAAA020EADF9}" dt="2019-09-27T15:58:26.729" v="2353" actId="478"/>
          <ac:graphicFrameMkLst>
            <pc:docMk/>
            <pc:sldMk cId="2657237906" sldId="300"/>
            <ac:graphicFrameMk id="3" creationId="{368D4A49-D002-4729-A6DE-B977AE9E767E}"/>
          </ac:graphicFrameMkLst>
        </pc:graphicFrameChg>
        <pc:graphicFrameChg chg="del">
          <ac:chgData name="CF H" userId="4986693e224cb1a4" providerId="LiveId" clId="{CAE0AAC0-D334-4CE1-82DA-BAAA020EADF9}" dt="2019-09-27T15:58:25.009" v="2352" actId="478"/>
          <ac:graphicFrameMkLst>
            <pc:docMk/>
            <pc:sldMk cId="2657237906" sldId="300"/>
            <ac:graphicFrameMk id="5" creationId="{BC9B78B5-EA04-4E99-97D4-1FC4347B7345}"/>
          </ac:graphicFrameMkLst>
        </pc:graphicFrameChg>
        <pc:graphicFrameChg chg="add mod">
          <ac:chgData name="CF H" userId="4986693e224cb1a4" providerId="LiveId" clId="{CAE0AAC0-D334-4CE1-82DA-BAAA020EADF9}" dt="2019-09-27T15:59:01.093" v="2360" actId="1076"/>
          <ac:graphicFrameMkLst>
            <pc:docMk/>
            <pc:sldMk cId="2657237906" sldId="300"/>
            <ac:graphicFrameMk id="6" creationId="{1F6B4401-A4BF-4959-BF5C-709A6016750E}"/>
          </ac:graphicFrameMkLst>
        </pc:graphicFrameChg>
        <pc:graphicFrameChg chg="add mod modGraphic">
          <ac:chgData name="CF H" userId="4986693e224cb1a4" providerId="LiveId" clId="{CAE0AAC0-D334-4CE1-82DA-BAAA020EADF9}" dt="2019-09-27T16:01:43.004" v="2382" actId="1076"/>
          <ac:graphicFrameMkLst>
            <pc:docMk/>
            <pc:sldMk cId="2657237906" sldId="300"/>
            <ac:graphicFrameMk id="8" creationId="{C1C635A9-1417-41FF-995C-A572B8E94D16}"/>
          </ac:graphicFrameMkLst>
        </pc:graphicFrameChg>
        <pc:graphicFrameChg chg="add del">
          <ac:chgData name="CF H" userId="4986693e224cb1a4" providerId="LiveId" clId="{CAE0AAC0-D334-4CE1-82DA-BAAA020EADF9}" dt="2019-09-27T16:01:55.935" v="2384"/>
          <ac:graphicFrameMkLst>
            <pc:docMk/>
            <pc:sldMk cId="2657237906" sldId="300"/>
            <ac:graphicFrameMk id="9" creationId="{C4C00176-E35C-4FB9-9429-AE3EDCE6037D}"/>
          </ac:graphicFrameMkLst>
        </pc:graphicFrameChg>
        <pc:graphicFrameChg chg="add del">
          <ac:chgData name="CF H" userId="4986693e224cb1a4" providerId="LiveId" clId="{CAE0AAC0-D334-4CE1-82DA-BAAA020EADF9}" dt="2019-09-27T16:01:55.935" v="2384"/>
          <ac:graphicFrameMkLst>
            <pc:docMk/>
            <pc:sldMk cId="2657237906" sldId="300"/>
            <ac:graphicFrameMk id="13" creationId="{CC246032-4F17-4AAA-9470-48E59857B9A1}"/>
          </ac:graphicFrameMkLst>
        </pc:graphicFrameChg>
        <pc:graphicFrameChg chg="add del">
          <ac:chgData name="CF H" userId="4986693e224cb1a4" providerId="LiveId" clId="{CAE0AAC0-D334-4CE1-82DA-BAAA020EADF9}" dt="2019-09-27T16:01:55.935" v="2384"/>
          <ac:graphicFrameMkLst>
            <pc:docMk/>
            <pc:sldMk cId="2657237906" sldId="300"/>
            <ac:graphicFrameMk id="18" creationId="{E0EAA9B2-3135-4136-8B96-3F99D967588A}"/>
          </ac:graphicFrameMkLst>
        </pc:graphicFrameChg>
        <pc:graphicFrameChg chg="add mod modGraphic">
          <ac:chgData name="CF H" userId="4986693e224cb1a4" providerId="LiveId" clId="{CAE0AAC0-D334-4CE1-82DA-BAAA020EADF9}" dt="2019-09-27T16:05:52.930" v="2417" actId="1076"/>
          <ac:graphicFrameMkLst>
            <pc:docMk/>
            <pc:sldMk cId="2657237906" sldId="300"/>
            <ac:graphicFrameMk id="19" creationId="{FC2F7D64-FCA8-4998-A7C0-D043776F5C6A}"/>
          </ac:graphicFrameMkLst>
        </pc:graphicFrameChg>
        <pc:graphicFrameChg chg="add mod">
          <ac:chgData name="CF H" userId="4986693e224cb1a4" providerId="LiveId" clId="{CAE0AAC0-D334-4CE1-82DA-BAAA020EADF9}" dt="2019-09-27T16:03:56.985" v="2405" actId="1076"/>
          <ac:graphicFrameMkLst>
            <pc:docMk/>
            <pc:sldMk cId="2657237906" sldId="300"/>
            <ac:graphicFrameMk id="21" creationId="{602F8843-9E66-4B4B-8FB3-B3F3E37A4280}"/>
          </ac:graphicFrameMkLst>
        </pc:graphicFrameChg>
        <pc:graphicFrameChg chg="add mod">
          <ac:chgData name="CF H" userId="4986693e224cb1a4" providerId="LiveId" clId="{CAE0AAC0-D334-4CE1-82DA-BAAA020EADF9}" dt="2019-09-27T16:03:56.985" v="2405" actId="1076"/>
          <ac:graphicFrameMkLst>
            <pc:docMk/>
            <pc:sldMk cId="2657237906" sldId="300"/>
            <ac:graphicFrameMk id="22" creationId="{DEED254C-7062-4838-8DA1-D12CC8346504}"/>
          </ac:graphicFrameMkLst>
        </pc:graphicFrameChg>
        <pc:picChg chg="add mod">
          <ac:chgData name="CF H" userId="4986693e224cb1a4" providerId="LiveId" clId="{CAE0AAC0-D334-4CE1-82DA-BAAA020EADF9}" dt="2019-09-27T16:04:06.997" v="2406" actId="1076"/>
          <ac:picMkLst>
            <pc:docMk/>
            <pc:sldMk cId="2657237906" sldId="300"/>
            <ac:picMk id="24" creationId="{78A3C006-5F2A-4B25-9107-4DB2D0213147}"/>
          </ac:picMkLst>
        </pc:picChg>
        <pc:picChg chg="del">
          <ac:chgData name="CF H" userId="4986693e224cb1a4" providerId="LiveId" clId="{CAE0AAC0-D334-4CE1-82DA-BAAA020EADF9}" dt="2019-09-27T15:58:21.309" v="2348" actId="478"/>
          <ac:picMkLst>
            <pc:docMk/>
            <pc:sldMk cId="2657237906" sldId="300"/>
            <ac:picMk id="25" creationId="{5310390B-07CF-42C2-AF7A-C6AED6C14C1C}"/>
          </ac:picMkLst>
        </pc:picChg>
        <pc:picChg chg="del">
          <ac:chgData name="CF H" userId="4986693e224cb1a4" providerId="LiveId" clId="{CAE0AAC0-D334-4CE1-82DA-BAAA020EADF9}" dt="2019-09-27T15:58:23.359" v="2351" actId="478"/>
          <ac:picMkLst>
            <pc:docMk/>
            <pc:sldMk cId="2657237906" sldId="300"/>
            <ac:picMk id="27" creationId="{62925314-F03C-4100-B2FE-C855A2E6DD00}"/>
          </ac:picMkLst>
        </pc:picChg>
        <pc:picChg chg="del">
          <ac:chgData name="CF H" userId="4986693e224cb1a4" providerId="LiveId" clId="{CAE0AAC0-D334-4CE1-82DA-BAAA020EADF9}" dt="2019-09-27T15:58:23.093" v="2350" actId="478"/>
          <ac:picMkLst>
            <pc:docMk/>
            <pc:sldMk cId="2657237906" sldId="300"/>
            <ac:picMk id="30" creationId="{89C7D115-BFD1-4F64-B682-439AE9949CEB}"/>
          </ac:picMkLst>
        </pc:picChg>
      </pc:sldChg>
      <pc:sldChg chg="addSp delSp modSp add modAnim modNotesTx">
        <pc:chgData name="CF H" userId="4986693e224cb1a4" providerId="LiveId" clId="{CAE0AAC0-D334-4CE1-82DA-BAAA020EADF9}" dt="2019-09-28T01:06:21.259" v="3921" actId="20577"/>
        <pc:sldMkLst>
          <pc:docMk/>
          <pc:sldMk cId="1441043494" sldId="301"/>
        </pc:sldMkLst>
        <pc:spChg chg="add mod">
          <ac:chgData name="CF H" userId="4986693e224cb1a4" providerId="LiveId" clId="{CAE0AAC0-D334-4CE1-82DA-BAAA020EADF9}" dt="2019-09-27T16:16:19.719" v="2497" actId="1076"/>
          <ac:spMkLst>
            <pc:docMk/>
            <pc:sldMk cId="1441043494" sldId="301"/>
            <ac:spMk id="2" creationId="{69F08584-CF28-423C-8830-2B90A0F251E0}"/>
          </ac:spMkLst>
        </pc:spChg>
        <pc:spChg chg="add del mod">
          <ac:chgData name="CF H" userId="4986693e224cb1a4" providerId="LiveId" clId="{CAE0AAC0-D334-4CE1-82DA-BAAA020EADF9}" dt="2019-09-27T16:17:33.385" v="2509" actId="1076"/>
          <ac:spMkLst>
            <pc:docMk/>
            <pc:sldMk cId="1441043494" sldId="301"/>
            <ac:spMk id="4" creationId="{C3F6D547-906D-4BB4-B7D9-1123DF13D6E7}"/>
          </ac:spMkLst>
        </pc:spChg>
        <pc:spChg chg="add del mod">
          <ac:chgData name="CF H" userId="4986693e224cb1a4" providerId="LiveId" clId="{CAE0AAC0-D334-4CE1-82DA-BAAA020EADF9}" dt="2019-09-27T16:17:14.839" v="2505" actId="1076"/>
          <ac:spMkLst>
            <pc:docMk/>
            <pc:sldMk cId="1441043494" sldId="301"/>
            <ac:spMk id="5" creationId="{DA4AF4BC-9D88-4954-8C20-B6AC47C9AA13}"/>
          </ac:spMkLst>
        </pc:spChg>
        <pc:spChg chg="del">
          <ac:chgData name="CF H" userId="4986693e224cb1a4" providerId="LiveId" clId="{CAE0AAC0-D334-4CE1-82DA-BAAA020EADF9}" dt="2019-09-27T16:16:10.985" v="2495" actId="478"/>
          <ac:spMkLst>
            <pc:docMk/>
            <pc:sldMk cId="1441043494" sldId="301"/>
            <ac:spMk id="13" creationId="{7FB8CDAC-152F-458D-91A1-7B88913D2075}"/>
          </ac:spMkLst>
        </pc:spChg>
        <pc:graphicFrameChg chg="add mod">
          <ac:chgData name="CF H" userId="4986693e224cb1a4" providerId="LiveId" clId="{CAE0AAC0-D334-4CE1-82DA-BAAA020EADF9}" dt="2019-09-27T16:16:37.462" v="2499" actId="1076"/>
          <ac:graphicFrameMkLst>
            <pc:docMk/>
            <pc:sldMk cId="1441043494" sldId="301"/>
            <ac:graphicFrameMk id="3" creationId="{05BC3050-A310-472A-A674-3BDBD126DBFF}"/>
          </ac:graphicFrameMkLst>
        </pc:graphicFrameChg>
        <pc:graphicFrameChg chg="add del mod">
          <ac:chgData name="CF H" userId="4986693e224cb1a4" providerId="LiveId" clId="{CAE0AAC0-D334-4CE1-82DA-BAAA020EADF9}" dt="2019-09-27T16:17:27.742" v="2508" actId="1076"/>
          <ac:graphicFrameMkLst>
            <pc:docMk/>
            <pc:sldMk cId="1441043494" sldId="301"/>
            <ac:graphicFrameMk id="6" creationId="{FAE2D9A7-8192-4924-9596-DBFDF7523183}"/>
          </ac:graphicFrameMkLst>
        </pc:graphicFrameChg>
      </pc:sldChg>
      <pc:sldChg chg="addSp delSp modSp add modAnim modNotesTx">
        <pc:chgData name="CF H" userId="4986693e224cb1a4" providerId="LiveId" clId="{CAE0AAC0-D334-4CE1-82DA-BAAA020EADF9}" dt="2019-09-28T01:11:46.029" v="4000"/>
        <pc:sldMkLst>
          <pc:docMk/>
          <pc:sldMk cId="1831352746" sldId="302"/>
        </pc:sldMkLst>
        <pc:spChg chg="del">
          <ac:chgData name="CF H" userId="4986693e224cb1a4" providerId="LiveId" clId="{CAE0AAC0-D334-4CE1-82DA-BAAA020EADF9}" dt="2019-09-27T16:18:30.220" v="2513" actId="478"/>
          <ac:spMkLst>
            <pc:docMk/>
            <pc:sldMk cId="1831352746" sldId="302"/>
            <ac:spMk id="4" creationId="{C3F6D547-906D-4BB4-B7D9-1123DF13D6E7}"/>
          </ac:spMkLst>
        </pc:spChg>
        <pc:spChg chg="add mod">
          <ac:chgData name="CF H" userId="4986693e224cb1a4" providerId="LiveId" clId="{CAE0AAC0-D334-4CE1-82DA-BAAA020EADF9}" dt="2019-09-27T16:19:00.099" v="2516" actId="1076"/>
          <ac:spMkLst>
            <pc:docMk/>
            <pc:sldMk cId="1831352746" sldId="302"/>
            <ac:spMk id="7" creationId="{AA571553-FEF5-4865-B589-A722E31EC59C}"/>
          </ac:spMkLst>
        </pc:spChg>
        <pc:spChg chg="mod">
          <ac:chgData name="CF H" userId="4986693e224cb1a4" providerId="LiveId" clId="{CAE0AAC0-D334-4CE1-82DA-BAAA020EADF9}" dt="2019-09-27T16:25:46.345" v="2597" actId="1076"/>
          <ac:spMkLst>
            <pc:docMk/>
            <pc:sldMk cId="1831352746" sldId="302"/>
            <ac:spMk id="9" creationId="{BA5A357B-23B9-47BD-9908-9C5B952B74C0}"/>
          </ac:spMkLst>
        </pc:spChg>
        <pc:spChg chg="add mod">
          <ac:chgData name="CF H" userId="4986693e224cb1a4" providerId="LiveId" clId="{CAE0AAC0-D334-4CE1-82DA-BAAA020EADF9}" dt="2019-09-27T16:24:20.048" v="2578" actId="1076"/>
          <ac:spMkLst>
            <pc:docMk/>
            <pc:sldMk cId="1831352746" sldId="302"/>
            <ac:spMk id="13" creationId="{A0D69A49-5623-41F6-BBB5-59F01F72D2E7}"/>
          </ac:spMkLst>
        </pc:spChg>
        <pc:spChg chg="add">
          <ac:chgData name="CF H" userId="4986693e224cb1a4" providerId="LiveId" clId="{CAE0AAC0-D334-4CE1-82DA-BAAA020EADF9}" dt="2019-09-27T16:24:41.770" v="2581"/>
          <ac:spMkLst>
            <pc:docMk/>
            <pc:sldMk cId="1831352746" sldId="302"/>
            <ac:spMk id="18" creationId="{AC3129D6-C16E-4EF4-8DCB-062869186804}"/>
          </ac:spMkLst>
        </pc:spChg>
        <pc:spChg chg="add">
          <ac:chgData name="CF H" userId="4986693e224cb1a4" providerId="LiveId" clId="{CAE0AAC0-D334-4CE1-82DA-BAAA020EADF9}" dt="2019-09-27T16:25:03.224" v="2587"/>
          <ac:spMkLst>
            <pc:docMk/>
            <pc:sldMk cId="1831352746" sldId="302"/>
            <ac:spMk id="20" creationId="{B4DC0C18-53DD-46DF-84EB-249349102643}"/>
          </ac:spMkLst>
        </pc:spChg>
        <pc:spChg chg="add">
          <ac:chgData name="CF H" userId="4986693e224cb1a4" providerId="LiveId" clId="{CAE0AAC0-D334-4CE1-82DA-BAAA020EADF9}" dt="2019-09-27T16:25:24.809" v="2591"/>
          <ac:spMkLst>
            <pc:docMk/>
            <pc:sldMk cId="1831352746" sldId="302"/>
            <ac:spMk id="22" creationId="{CFD4FE90-4928-4268-AC3D-ECFD16E47ED8}"/>
          </ac:spMkLst>
        </pc:spChg>
        <pc:spChg chg="add">
          <ac:chgData name="CF H" userId="4986693e224cb1a4" providerId="LiveId" clId="{CAE0AAC0-D334-4CE1-82DA-BAAA020EADF9}" dt="2019-09-27T16:26:23.229" v="2603"/>
          <ac:spMkLst>
            <pc:docMk/>
            <pc:sldMk cId="1831352746" sldId="302"/>
            <ac:spMk id="24" creationId="{CE7F9AD3-8600-4656-B2CF-018341374A5D}"/>
          </ac:spMkLst>
        </pc:spChg>
        <pc:spChg chg="add mod">
          <ac:chgData name="CF H" userId="4986693e224cb1a4" providerId="LiveId" clId="{CAE0AAC0-D334-4CE1-82DA-BAAA020EADF9}" dt="2019-09-27T16:29:36.753" v="2664" actId="207"/>
          <ac:spMkLst>
            <pc:docMk/>
            <pc:sldMk cId="1831352746" sldId="302"/>
            <ac:spMk id="26" creationId="{C8077D61-6D17-4211-B4D6-3BA42BA4EC77}"/>
          </ac:spMkLst>
        </pc:spChg>
        <pc:spChg chg="add mod">
          <ac:chgData name="CF H" userId="4986693e224cb1a4" providerId="LiveId" clId="{CAE0AAC0-D334-4CE1-82DA-BAAA020EADF9}" dt="2019-09-27T16:29:36.753" v="2664" actId="207"/>
          <ac:spMkLst>
            <pc:docMk/>
            <pc:sldMk cId="1831352746" sldId="302"/>
            <ac:spMk id="30" creationId="{38182887-C8D3-483B-8EF0-43B9CAC06257}"/>
          </ac:spMkLst>
        </pc:spChg>
        <pc:spChg chg="add mod">
          <ac:chgData name="CF H" userId="4986693e224cb1a4" providerId="LiveId" clId="{CAE0AAC0-D334-4CE1-82DA-BAAA020EADF9}" dt="2019-09-27T16:29:36.753" v="2664" actId="207"/>
          <ac:spMkLst>
            <pc:docMk/>
            <pc:sldMk cId="1831352746" sldId="302"/>
            <ac:spMk id="31" creationId="{8C868383-D3BD-46B6-92E7-EDB9BC30E84E}"/>
          </ac:spMkLst>
        </pc:spChg>
        <pc:spChg chg="add mod">
          <ac:chgData name="CF H" userId="4986693e224cb1a4" providerId="LiveId" clId="{CAE0AAC0-D334-4CE1-82DA-BAAA020EADF9}" dt="2019-09-27T16:29:36.753" v="2664" actId="207"/>
          <ac:spMkLst>
            <pc:docMk/>
            <pc:sldMk cId="1831352746" sldId="302"/>
            <ac:spMk id="32" creationId="{88BD5BFD-6BAA-4835-8D0E-AB8F67E8269F}"/>
          </ac:spMkLst>
        </pc:spChg>
        <pc:spChg chg="add mod">
          <ac:chgData name="CF H" userId="4986693e224cb1a4" providerId="LiveId" clId="{CAE0AAC0-D334-4CE1-82DA-BAAA020EADF9}" dt="2019-09-27T16:29:36.753" v="2664" actId="207"/>
          <ac:spMkLst>
            <pc:docMk/>
            <pc:sldMk cId="1831352746" sldId="302"/>
            <ac:spMk id="33" creationId="{32CD7EAA-1978-49CD-A869-0CCD4F86B5B1}"/>
          </ac:spMkLst>
        </pc:spChg>
        <pc:graphicFrameChg chg="del">
          <ac:chgData name="CF H" userId="4986693e224cb1a4" providerId="LiveId" clId="{CAE0AAC0-D334-4CE1-82DA-BAAA020EADF9}" dt="2019-09-27T16:18:27.949" v="2511" actId="478"/>
          <ac:graphicFrameMkLst>
            <pc:docMk/>
            <pc:sldMk cId="1831352746" sldId="302"/>
            <ac:graphicFrameMk id="3" creationId="{05BC3050-A310-472A-A674-3BDBD126DBFF}"/>
          </ac:graphicFrameMkLst>
        </pc:graphicFrameChg>
        <pc:graphicFrameChg chg="del">
          <ac:chgData name="CF H" userId="4986693e224cb1a4" providerId="LiveId" clId="{CAE0AAC0-D334-4CE1-82DA-BAAA020EADF9}" dt="2019-09-27T16:18:29.454" v="2512" actId="478"/>
          <ac:graphicFrameMkLst>
            <pc:docMk/>
            <pc:sldMk cId="1831352746" sldId="302"/>
            <ac:graphicFrameMk id="6" creationId="{FAE2D9A7-8192-4924-9596-DBFDF7523183}"/>
          </ac:graphicFrameMkLst>
        </pc:graphicFrameChg>
        <pc:graphicFrameChg chg="add mod">
          <ac:chgData name="CF H" userId="4986693e224cb1a4" providerId="LiveId" clId="{CAE0AAC0-D334-4CE1-82DA-BAAA020EADF9}" dt="2019-09-27T16:27:43.572" v="2630" actId="14100"/>
          <ac:graphicFrameMkLst>
            <pc:docMk/>
            <pc:sldMk cId="1831352746" sldId="302"/>
            <ac:graphicFrameMk id="8" creationId="{55412100-C3E2-4F08-954A-1AC85E174E4A}"/>
          </ac:graphicFrameMkLst>
        </pc:graphicFrameChg>
        <pc:graphicFrameChg chg="add mod">
          <ac:chgData name="CF H" userId="4986693e224cb1a4" providerId="LiveId" clId="{CAE0AAC0-D334-4CE1-82DA-BAAA020EADF9}" dt="2019-09-27T16:29:15.397" v="2662" actId="1076"/>
          <ac:graphicFrameMkLst>
            <pc:docMk/>
            <pc:sldMk cId="1831352746" sldId="302"/>
            <ac:graphicFrameMk id="17" creationId="{9308E3BA-E6C2-466F-AB82-53D1DA7A27F2}"/>
          </ac:graphicFrameMkLst>
        </pc:graphicFrameChg>
        <pc:graphicFrameChg chg="add mod">
          <ac:chgData name="CF H" userId="4986693e224cb1a4" providerId="LiveId" clId="{CAE0AAC0-D334-4CE1-82DA-BAAA020EADF9}" dt="2019-09-27T16:26:46.065" v="2607" actId="1076"/>
          <ac:graphicFrameMkLst>
            <pc:docMk/>
            <pc:sldMk cId="1831352746" sldId="302"/>
            <ac:graphicFrameMk id="19" creationId="{CBACB4BC-A17C-499B-BFBB-FCDE26B22484}"/>
          </ac:graphicFrameMkLst>
        </pc:graphicFrameChg>
        <pc:graphicFrameChg chg="add mod">
          <ac:chgData name="CF H" userId="4986693e224cb1a4" providerId="LiveId" clId="{CAE0AAC0-D334-4CE1-82DA-BAAA020EADF9}" dt="2019-09-27T16:25:17.670" v="2590" actId="1076"/>
          <ac:graphicFrameMkLst>
            <pc:docMk/>
            <pc:sldMk cId="1831352746" sldId="302"/>
            <ac:graphicFrameMk id="21" creationId="{5F0CB2FD-A2F0-46F5-8AB9-D82764384BC9}"/>
          </ac:graphicFrameMkLst>
        </pc:graphicFrameChg>
        <pc:graphicFrameChg chg="add mod">
          <ac:chgData name="CF H" userId="4986693e224cb1a4" providerId="LiveId" clId="{CAE0AAC0-D334-4CE1-82DA-BAAA020EADF9}" dt="2019-09-27T16:25:39.745" v="2594" actId="1076"/>
          <ac:graphicFrameMkLst>
            <pc:docMk/>
            <pc:sldMk cId="1831352746" sldId="302"/>
            <ac:graphicFrameMk id="23" creationId="{D7EDF351-686D-469B-8C68-07CB40DE4A61}"/>
          </ac:graphicFrameMkLst>
        </pc:graphicFrameChg>
        <pc:graphicFrameChg chg="add mod">
          <ac:chgData name="CF H" userId="4986693e224cb1a4" providerId="LiveId" clId="{CAE0AAC0-D334-4CE1-82DA-BAAA020EADF9}" dt="2019-09-27T16:26:36.751" v="2606" actId="1076"/>
          <ac:graphicFrameMkLst>
            <pc:docMk/>
            <pc:sldMk cId="1831352746" sldId="302"/>
            <ac:graphicFrameMk id="25" creationId="{51EA063C-2296-4230-8212-2D3F3F38EE59}"/>
          </ac:graphicFrameMkLst>
        </pc:graphicFrameChg>
      </pc:sldChg>
      <pc:sldChg chg="addSp delSp modSp add modAnim modNotesTx">
        <pc:chgData name="CF H" userId="4986693e224cb1a4" providerId="LiveId" clId="{CAE0AAC0-D334-4CE1-82DA-BAAA020EADF9}" dt="2019-09-27T17:51:22.038" v="3823" actId="114"/>
        <pc:sldMkLst>
          <pc:docMk/>
          <pc:sldMk cId="4006895575" sldId="303"/>
        </pc:sldMkLst>
        <pc:spChg chg="del">
          <ac:chgData name="CF H" userId="4986693e224cb1a4" providerId="LiveId" clId="{CAE0AAC0-D334-4CE1-82DA-BAAA020EADF9}" dt="2019-09-27T16:32:51.737" v="2700" actId="478"/>
          <ac:spMkLst>
            <pc:docMk/>
            <pc:sldMk cId="4006895575" sldId="303"/>
            <ac:spMk id="2" creationId="{69F08584-CF28-423C-8830-2B90A0F251E0}"/>
          </ac:spMkLst>
        </pc:spChg>
        <pc:spChg chg="del">
          <ac:chgData name="CF H" userId="4986693e224cb1a4" providerId="LiveId" clId="{CAE0AAC0-D334-4CE1-82DA-BAAA020EADF9}" dt="2019-09-27T16:32:44.477" v="2699" actId="478"/>
          <ac:spMkLst>
            <pc:docMk/>
            <pc:sldMk cId="4006895575" sldId="303"/>
            <ac:spMk id="7" creationId="{AA571553-FEF5-4865-B589-A722E31EC59C}"/>
          </ac:spMkLst>
        </pc:spChg>
        <pc:spChg chg="mod">
          <ac:chgData name="CF H" userId="4986693e224cb1a4" providerId="LiveId" clId="{CAE0AAC0-D334-4CE1-82DA-BAAA020EADF9}" dt="2019-09-27T16:36:47.825" v="2742"/>
          <ac:spMkLst>
            <pc:docMk/>
            <pc:sldMk cId="4006895575" sldId="303"/>
            <ac:spMk id="9" creationId="{BA5A357B-23B9-47BD-9908-9C5B952B74C0}"/>
          </ac:spMkLst>
        </pc:spChg>
        <pc:spChg chg="del">
          <ac:chgData name="CF H" userId="4986693e224cb1a4" providerId="LiveId" clId="{CAE0AAC0-D334-4CE1-82DA-BAAA020EADF9}" dt="2019-09-27T16:30:36.831" v="2667" actId="478"/>
          <ac:spMkLst>
            <pc:docMk/>
            <pc:sldMk cId="4006895575" sldId="303"/>
            <ac:spMk id="26" creationId="{C8077D61-6D17-4211-B4D6-3BA42BA4EC77}"/>
          </ac:spMkLst>
        </pc:spChg>
        <pc:spChg chg="add mod">
          <ac:chgData name="CF H" userId="4986693e224cb1a4" providerId="LiveId" clId="{CAE0AAC0-D334-4CE1-82DA-BAAA020EADF9}" dt="2019-09-27T16:37:15.967" v="2746" actId="207"/>
          <ac:spMkLst>
            <pc:docMk/>
            <pc:sldMk cId="4006895575" sldId="303"/>
            <ac:spMk id="28" creationId="{4B61EA97-3324-4886-80AE-800101E1C157}"/>
          </ac:spMkLst>
        </pc:spChg>
        <pc:spChg chg="add mod">
          <ac:chgData name="CF H" userId="4986693e224cb1a4" providerId="LiveId" clId="{CAE0AAC0-D334-4CE1-82DA-BAAA020EADF9}" dt="2019-09-27T16:37:15.967" v="2746" actId="207"/>
          <ac:spMkLst>
            <pc:docMk/>
            <pc:sldMk cId="4006895575" sldId="303"/>
            <ac:spMk id="29" creationId="{88DE6D6C-43C6-45E9-97E5-DB383A073D47}"/>
          </ac:spMkLst>
        </pc:spChg>
        <pc:spChg chg="del">
          <ac:chgData name="CF H" userId="4986693e224cb1a4" providerId="LiveId" clId="{CAE0AAC0-D334-4CE1-82DA-BAAA020EADF9}" dt="2019-09-27T16:30:36.831" v="2667" actId="478"/>
          <ac:spMkLst>
            <pc:docMk/>
            <pc:sldMk cId="4006895575" sldId="303"/>
            <ac:spMk id="30" creationId="{38182887-C8D3-483B-8EF0-43B9CAC06257}"/>
          </ac:spMkLst>
        </pc:spChg>
        <pc:spChg chg="del">
          <ac:chgData name="CF H" userId="4986693e224cb1a4" providerId="LiveId" clId="{CAE0AAC0-D334-4CE1-82DA-BAAA020EADF9}" dt="2019-09-27T16:30:36.831" v="2667" actId="478"/>
          <ac:spMkLst>
            <pc:docMk/>
            <pc:sldMk cId="4006895575" sldId="303"/>
            <ac:spMk id="31" creationId="{8C868383-D3BD-46B6-92E7-EDB9BC30E84E}"/>
          </ac:spMkLst>
        </pc:spChg>
        <pc:spChg chg="del">
          <ac:chgData name="CF H" userId="4986693e224cb1a4" providerId="LiveId" clId="{CAE0AAC0-D334-4CE1-82DA-BAAA020EADF9}" dt="2019-09-27T16:30:36.831" v="2667" actId="478"/>
          <ac:spMkLst>
            <pc:docMk/>
            <pc:sldMk cId="4006895575" sldId="303"/>
            <ac:spMk id="32" creationId="{88BD5BFD-6BAA-4835-8D0E-AB8F67E8269F}"/>
          </ac:spMkLst>
        </pc:spChg>
        <pc:spChg chg="del">
          <ac:chgData name="CF H" userId="4986693e224cb1a4" providerId="LiveId" clId="{CAE0AAC0-D334-4CE1-82DA-BAAA020EADF9}" dt="2019-09-27T16:30:36.831" v="2667" actId="478"/>
          <ac:spMkLst>
            <pc:docMk/>
            <pc:sldMk cId="4006895575" sldId="303"/>
            <ac:spMk id="33" creationId="{32CD7EAA-1978-49CD-A869-0CCD4F86B5B1}"/>
          </ac:spMkLst>
        </pc:spChg>
        <pc:spChg chg="add mod">
          <ac:chgData name="CF H" userId="4986693e224cb1a4" providerId="LiveId" clId="{CAE0AAC0-D334-4CE1-82DA-BAAA020EADF9}" dt="2019-09-27T16:37:15.967" v="2746" actId="207"/>
          <ac:spMkLst>
            <pc:docMk/>
            <pc:sldMk cId="4006895575" sldId="303"/>
            <ac:spMk id="35" creationId="{D3ECE060-BDCE-40E3-8923-822AC90EA0E8}"/>
          </ac:spMkLst>
        </pc:spChg>
        <pc:spChg chg="add mod">
          <ac:chgData name="CF H" userId="4986693e224cb1a4" providerId="LiveId" clId="{CAE0AAC0-D334-4CE1-82DA-BAAA020EADF9}" dt="2019-09-27T16:37:15.967" v="2746" actId="207"/>
          <ac:spMkLst>
            <pc:docMk/>
            <pc:sldMk cId="4006895575" sldId="303"/>
            <ac:spMk id="40" creationId="{9F5F5A90-9E2B-4558-9459-86DD876257C3}"/>
          </ac:spMkLst>
        </pc:spChg>
        <pc:graphicFrameChg chg="add mod modGraphic">
          <ac:chgData name="CF H" userId="4986693e224cb1a4" providerId="LiveId" clId="{CAE0AAC0-D334-4CE1-82DA-BAAA020EADF9}" dt="2019-09-27T17:51:22.038" v="3823" actId="114"/>
          <ac:graphicFrameMkLst>
            <pc:docMk/>
            <pc:sldMk cId="4006895575" sldId="303"/>
            <ac:graphicFrameMk id="3" creationId="{DD06DEBA-4B4C-4FCD-A72D-6A3FBCCBCC49}"/>
          </ac:graphicFrameMkLst>
        </pc:graphicFrameChg>
        <pc:graphicFrameChg chg="add mod">
          <ac:chgData name="CF H" userId="4986693e224cb1a4" providerId="LiveId" clId="{CAE0AAC0-D334-4CE1-82DA-BAAA020EADF9}" dt="2019-09-27T16:33:26.250" v="2704" actId="1076"/>
          <ac:graphicFrameMkLst>
            <pc:docMk/>
            <pc:sldMk cId="4006895575" sldId="303"/>
            <ac:graphicFrameMk id="4" creationId="{F0487401-4FBC-4ADE-A477-2DF8AC0B83DB}"/>
          </ac:graphicFrameMkLst>
        </pc:graphicFrameChg>
        <pc:graphicFrameChg chg="add mod">
          <ac:chgData name="CF H" userId="4986693e224cb1a4" providerId="LiveId" clId="{CAE0AAC0-D334-4CE1-82DA-BAAA020EADF9}" dt="2019-09-27T16:33:36.791" v="2706" actId="1035"/>
          <ac:graphicFrameMkLst>
            <pc:docMk/>
            <pc:sldMk cId="4006895575" sldId="303"/>
            <ac:graphicFrameMk id="6" creationId="{BF7A247C-207D-4C93-973B-A9DE39577621}"/>
          </ac:graphicFrameMkLst>
        </pc:graphicFrameChg>
        <pc:graphicFrameChg chg="del">
          <ac:chgData name="CF H" userId="4986693e224cb1a4" providerId="LiveId" clId="{CAE0AAC0-D334-4CE1-82DA-BAAA020EADF9}" dt="2019-09-27T16:30:33.260" v="2666" actId="478"/>
          <ac:graphicFrameMkLst>
            <pc:docMk/>
            <pc:sldMk cId="4006895575" sldId="303"/>
            <ac:graphicFrameMk id="8" creationId="{55412100-C3E2-4F08-954A-1AC85E174E4A}"/>
          </ac:graphicFrameMkLst>
        </pc:graphicFrameChg>
        <pc:graphicFrameChg chg="del">
          <ac:chgData name="CF H" userId="4986693e224cb1a4" providerId="LiveId" clId="{CAE0AAC0-D334-4CE1-82DA-BAAA020EADF9}" dt="2019-09-27T16:30:36.831" v="2667" actId="478"/>
          <ac:graphicFrameMkLst>
            <pc:docMk/>
            <pc:sldMk cId="4006895575" sldId="303"/>
            <ac:graphicFrameMk id="17" creationId="{9308E3BA-E6C2-466F-AB82-53D1DA7A27F2}"/>
          </ac:graphicFrameMkLst>
        </pc:graphicFrameChg>
        <pc:graphicFrameChg chg="del">
          <ac:chgData name="CF H" userId="4986693e224cb1a4" providerId="LiveId" clId="{CAE0AAC0-D334-4CE1-82DA-BAAA020EADF9}" dt="2019-09-27T16:30:36.831" v="2667" actId="478"/>
          <ac:graphicFrameMkLst>
            <pc:docMk/>
            <pc:sldMk cId="4006895575" sldId="303"/>
            <ac:graphicFrameMk id="19" creationId="{CBACB4BC-A17C-499B-BFBB-FCDE26B22484}"/>
          </ac:graphicFrameMkLst>
        </pc:graphicFrameChg>
        <pc:graphicFrameChg chg="del">
          <ac:chgData name="CF H" userId="4986693e224cb1a4" providerId="LiveId" clId="{CAE0AAC0-D334-4CE1-82DA-BAAA020EADF9}" dt="2019-09-27T16:30:36.831" v="2667" actId="478"/>
          <ac:graphicFrameMkLst>
            <pc:docMk/>
            <pc:sldMk cId="4006895575" sldId="303"/>
            <ac:graphicFrameMk id="21" creationId="{5F0CB2FD-A2F0-46F5-8AB9-D82764384BC9}"/>
          </ac:graphicFrameMkLst>
        </pc:graphicFrameChg>
        <pc:graphicFrameChg chg="del">
          <ac:chgData name="CF H" userId="4986693e224cb1a4" providerId="LiveId" clId="{CAE0AAC0-D334-4CE1-82DA-BAAA020EADF9}" dt="2019-09-27T16:30:36.831" v="2667" actId="478"/>
          <ac:graphicFrameMkLst>
            <pc:docMk/>
            <pc:sldMk cId="4006895575" sldId="303"/>
            <ac:graphicFrameMk id="23" creationId="{D7EDF351-686D-469B-8C68-07CB40DE4A61}"/>
          </ac:graphicFrameMkLst>
        </pc:graphicFrameChg>
        <pc:graphicFrameChg chg="del">
          <ac:chgData name="CF H" userId="4986693e224cb1a4" providerId="LiveId" clId="{CAE0AAC0-D334-4CE1-82DA-BAAA020EADF9}" dt="2019-09-27T16:30:36.831" v="2667" actId="478"/>
          <ac:graphicFrameMkLst>
            <pc:docMk/>
            <pc:sldMk cId="4006895575" sldId="303"/>
            <ac:graphicFrameMk id="25" creationId="{51EA063C-2296-4230-8212-2D3F3F38EE59}"/>
          </ac:graphicFrameMkLst>
        </pc:graphicFrameChg>
        <pc:graphicFrameChg chg="add mod">
          <ac:chgData name="CF H" userId="4986693e224cb1a4" providerId="LiveId" clId="{CAE0AAC0-D334-4CE1-82DA-BAAA020EADF9}" dt="2019-09-27T16:32:25.648" v="2695" actId="1076"/>
          <ac:graphicFrameMkLst>
            <pc:docMk/>
            <pc:sldMk cId="4006895575" sldId="303"/>
            <ac:graphicFrameMk id="27" creationId="{CD4B74E5-1929-49D3-B849-246B021E7FDD}"/>
          </ac:graphicFrameMkLst>
        </pc:graphicFrameChg>
        <pc:picChg chg="add mod">
          <ac:chgData name="CF H" userId="4986693e224cb1a4" providerId="LiveId" clId="{CAE0AAC0-D334-4CE1-82DA-BAAA020EADF9}" dt="2019-09-27T16:31:43.771" v="2689" actId="1076"/>
          <ac:picMkLst>
            <pc:docMk/>
            <pc:sldMk cId="4006895575" sldId="303"/>
            <ac:picMk id="34" creationId="{A5C0C1F0-58F9-444A-AC5A-58A9939B8AD7}"/>
          </ac:picMkLst>
        </pc:picChg>
        <pc:picChg chg="add mod">
          <ac:chgData name="CF H" userId="4986693e224cb1a4" providerId="LiveId" clId="{CAE0AAC0-D334-4CE1-82DA-BAAA020EADF9}" dt="2019-09-27T16:34:13.438" v="2715" actId="1076"/>
          <ac:picMkLst>
            <pc:docMk/>
            <pc:sldMk cId="4006895575" sldId="303"/>
            <ac:picMk id="36" creationId="{4FD67CF7-81CF-46A9-A2C9-6A7B2004A3CE}"/>
          </ac:picMkLst>
        </pc:picChg>
        <pc:picChg chg="add mod">
          <ac:chgData name="CF H" userId="4986693e224cb1a4" providerId="LiveId" clId="{CAE0AAC0-D334-4CE1-82DA-BAAA020EADF9}" dt="2019-09-27T16:34:15.866" v="2716" actId="1076"/>
          <ac:picMkLst>
            <pc:docMk/>
            <pc:sldMk cId="4006895575" sldId="303"/>
            <ac:picMk id="37" creationId="{FE2FBDBE-5EC0-40BC-BD07-305E66BD296A}"/>
          </ac:picMkLst>
        </pc:picChg>
        <pc:picChg chg="add mod">
          <ac:chgData name="CF H" userId="4986693e224cb1a4" providerId="LiveId" clId="{CAE0AAC0-D334-4CE1-82DA-BAAA020EADF9}" dt="2019-09-27T16:34:36.664" v="2720" actId="1076"/>
          <ac:picMkLst>
            <pc:docMk/>
            <pc:sldMk cId="4006895575" sldId="303"/>
            <ac:picMk id="38" creationId="{D8322E93-C78B-4A28-AF75-A6C9C6DD9D41}"/>
          </ac:picMkLst>
        </pc:picChg>
        <pc:picChg chg="add mod">
          <ac:chgData name="CF H" userId="4986693e224cb1a4" providerId="LiveId" clId="{CAE0AAC0-D334-4CE1-82DA-BAAA020EADF9}" dt="2019-09-27T16:35:30.393" v="2729" actId="14100"/>
          <ac:picMkLst>
            <pc:docMk/>
            <pc:sldMk cId="4006895575" sldId="303"/>
            <ac:picMk id="39" creationId="{5C3C2C7B-2FD9-4A3C-B5E5-BE65EE87F86D}"/>
          </ac:picMkLst>
        </pc:picChg>
      </pc:sldChg>
      <pc:sldChg chg="addSp delSp modSp add modNotesTx">
        <pc:chgData name="CF H" userId="4986693e224cb1a4" providerId="LiveId" clId="{CAE0AAC0-D334-4CE1-82DA-BAAA020EADF9}" dt="2019-09-27T16:40:05.307" v="2763" actId="14100"/>
        <pc:sldMkLst>
          <pc:docMk/>
          <pc:sldMk cId="4078422858" sldId="304"/>
        </pc:sldMkLst>
        <pc:spChg chg="del">
          <ac:chgData name="CF H" userId="4986693e224cb1a4" providerId="LiveId" clId="{CAE0AAC0-D334-4CE1-82DA-BAAA020EADF9}" dt="2019-09-27T16:38:06.905" v="2748" actId="478"/>
          <ac:spMkLst>
            <pc:docMk/>
            <pc:sldMk cId="4078422858" sldId="304"/>
            <ac:spMk id="4" creationId="{C3F6D547-906D-4BB4-B7D9-1123DF13D6E7}"/>
          </ac:spMkLst>
        </pc:spChg>
        <pc:graphicFrameChg chg="del">
          <ac:chgData name="CF H" userId="4986693e224cb1a4" providerId="LiveId" clId="{CAE0AAC0-D334-4CE1-82DA-BAAA020EADF9}" dt="2019-09-27T16:38:06.905" v="2748" actId="478"/>
          <ac:graphicFrameMkLst>
            <pc:docMk/>
            <pc:sldMk cId="4078422858" sldId="304"/>
            <ac:graphicFrameMk id="3" creationId="{05BC3050-A310-472A-A674-3BDBD126DBFF}"/>
          </ac:graphicFrameMkLst>
        </pc:graphicFrameChg>
        <pc:graphicFrameChg chg="del">
          <ac:chgData name="CF H" userId="4986693e224cb1a4" providerId="LiveId" clId="{CAE0AAC0-D334-4CE1-82DA-BAAA020EADF9}" dt="2019-09-27T16:38:06.905" v="2748" actId="478"/>
          <ac:graphicFrameMkLst>
            <pc:docMk/>
            <pc:sldMk cId="4078422858" sldId="304"/>
            <ac:graphicFrameMk id="6" creationId="{FAE2D9A7-8192-4924-9596-DBFDF7523183}"/>
          </ac:graphicFrameMkLst>
        </pc:graphicFrameChg>
        <pc:graphicFrameChg chg="add mod modGraphic">
          <ac:chgData name="CF H" userId="4986693e224cb1a4" providerId="LiveId" clId="{CAE0AAC0-D334-4CE1-82DA-BAAA020EADF9}" dt="2019-09-27T16:40:05.307" v="2763" actId="14100"/>
          <ac:graphicFrameMkLst>
            <pc:docMk/>
            <pc:sldMk cId="4078422858" sldId="304"/>
            <ac:graphicFrameMk id="7" creationId="{722647AE-5B52-4BB2-9ED3-61B4A272AB3C}"/>
          </ac:graphicFrameMkLst>
        </pc:graphicFrameChg>
      </pc:sldChg>
      <pc:sldChg chg="addSp delSp modSp add modAnim">
        <pc:chgData name="CF H" userId="4986693e224cb1a4" providerId="LiveId" clId="{CAE0AAC0-D334-4CE1-82DA-BAAA020EADF9}" dt="2019-09-27T17:46:24.787" v="3779"/>
        <pc:sldMkLst>
          <pc:docMk/>
          <pc:sldMk cId="942756734" sldId="305"/>
        </pc:sldMkLst>
        <pc:graphicFrameChg chg="add mod modGraphic">
          <ac:chgData name="CF H" userId="4986693e224cb1a4" providerId="LiveId" clId="{CAE0AAC0-D334-4CE1-82DA-BAAA020EADF9}" dt="2019-09-27T16:44:12.943" v="2829" actId="113"/>
          <ac:graphicFrameMkLst>
            <pc:docMk/>
            <pc:sldMk cId="942756734" sldId="305"/>
            <ac:graphicFrameMk id="3" creationId="{4A267DD5-EDC3-4040-8378-3B4731E43191}"/>
          </ac:graphicFrameMkLst>
        </pc:graphicFrameChg>
        <pc:graphicFrameChg chg="del">
          <ac:chgData name="CF H" userId="4986693e224cb1a4" providerId="LiveId" clId="{CAE0AAC0-D334-4CE1-82DA-BAAA020EADF9}" dt="2019-09-27T16:40:38.947" v="2765" actId="478"/>
          <ac:graphicFrameMkLst>
            <pc:docMk/>
            <pc:sldMk cId="942756734" sldId="305"/>
            <ac:graphicFrameMk id="7" creationId="{722647AE-5B52-4BB2-9ED3-61B4A272AB3C}"/>
          </ac:graphicFrameMkLst>
        </pc:graphicFrameChg>
        <pc:picChg chg="add mod">
          <ac:chgData name="CF H" userId="4986693e224cb1a4" providerId="LiveId" clId="{CAE0AAC0-D334-4CE1-82DA-BAAA020EADF9}" dt="2019-09-27T16:44:01.112" v="2826" actId="1036"/>
          <ac:picMkLst>
            <pc:docMk/>
            <pc:sldMk cId="942756734" sldId="305"/>
            <ac:picMk id="17" creationId="{E905A216-42F6-4B4F-87E9-C70F706CFC83}"/>
          </ac:picMkLst>
        </pc:picChg>
        <pc:picChg chg="add mod">
          <ac:chgData name="CF H" userId="4986693e224cb1a4" providerId="LiveId" clId="{CAE0AAC0-D334-4CE1-82DA-BAAA020EADF9}" dt="2019-09-27T16:44:01.112" v="2826" actId="1036"/>
          <ac:picMkLst>
            <pc:docMk/>
            <pc:sldMk cId="942756734" sldId="305"/>
            <ac:picMk id="18" creationId="{C6169C68-A685-4416-9BC8-4DF4CF008507}"/>
          </ac:picMkLst>
        </pc:picChg>
        <pc:picChg chg="add mod">
          <ac:chgData name="CF H" userId="4986693e224cb1a4" providerId="LiveId" clId="{CAE0AAC0-D334-4CE1-82DA-BAAA020EADF9}" dt="2019-09-27T16:44:01.112" v="2826" actId="1036"/>
          <ac:picMkLst>
            <pc:docMk/>
            <pc:sldMk cId="942756734" sldId="305"/>
            <ac:picMk id="19" creationId="{550C039C-66F4-4ECA-BEF0-46E946B7B0DB}"/>
          </ac:picMkLst>
        </pc:picChg>
      </pc:sldChg>
      <pc:sldChg chg="modSp add">
        <pc:chgData name="CF H" userId="4986693e224cb1a4" providerId="LiveId" clId="{CAE0AAC0-D334-4CE1-82DA-BAAA020EADF9}" dt="2019-09-27T17:17:10.940" v="3353" actId="20577"/>
        <pc:sldMkLst>
          <pc:docMk/>
          <pc:sldMk cId="2034507468" sldId="306"/>
        </pc:sldMkLst>
        <pc:spChg chg="mod">
          <ac:chgData name="CF H" userId="4986693e224cb1a4" providerId="LiveId" clId="{CAE0AAC0-D334-4CE1-82DA-BAAA020EADF9}" dt="2019-09-27T16:51:20.237" v="3065" actId="207"/>
          <ac:spMkLst>
            <pc:docMk/>
            <pc:sldMk cId="2034507468" sldId="306"/>
            <ac:spMk id="13" creationId="{7FB8CDAC-152F-458D-91A1-7B88913D2075}"/>
          </ac:spMkLst>
        </pc:spChg>
        <pc:spChg chg="mod">
          <ac:chgData name="CF H" userId="4986693e224cb1a4" providerId="LiveId" clId="{CAE0AAC0-D334-4CE1-82DA-BAAA020EADF9}" dt="2019-09-27T17:17:10.940" v="3353" actId="20577"/>
          <ac:spMkLst>
            <pc:docMk/>
            <pc:sldMk cId="2034507468" sldId="306"/>
            <ac:spMk id="14" creationId="{00000000-0000-0000-0000-000000000000}"/>
          </ac:spMkLst>
        </pc:spChg>
        <pc:spChg chg="mod">
          <ac:chgData name="CF H" userId="4986693e224cb1a4" providerId="LiveId" clId="{CAE0AAC0-D334-4CE1-82DA-BAAA020EADF9}" dt="2019-09-27T16:45:09.119" v="2863"/>
          <ac:spMkLst>
            <pc:docMk/>
            <pc:sldMk cId="2034507468" sldId="306"/>
            <ac:spMk id="16423" creationId="{00000000-0000-0000-0000-000000000000}"/>
          </ac:spMkLst>
        </pc:spChg>
      </pc:sldChg>
      <pc:sldChg chg="addSp delSp modSp add">
        <pc:chgData name="CF H" userId="4986693e224cb1a4" providerId="LiveId" clId="{CAE0AAC0-D334-4CE1-82DA-BAAA020EADF9}" dt="2019-09-27T17:17:21.652" v="3355" actId="20577"/>
        <pc:sldMkLst>
          <pc:docMk/>
          <pc:sldMk cId="407058775" sldId="307"/>
        </pc:sldMkLst>
        <pc:spChg chg="add mod">
          <ac:chgData name="CF H" userId="4986693e224cb1a4" providerId="LiveId" clId="{CAE0AAC0-D334-4CE1-82DA-BAAA020EADF9}" dt="2019-09-27T16:54:40.975" v="3069" actId="1076"/>
          <ac:spMkLst>
            <pc:docMk/>
            <pc:sldMk cId="407058775" sldId="307"/>
            <ac:spMk id="2" creationId="{2ABBC2DC-FA80-4B12-B82A-A07008C4F9AF}"/>
          </ac:spMkLst>
        </pc:spChg>
        <pc:spChg chg="del">
          <ac:chgData name="CF H" userId="4986693e224cb1a4" providerId="LiveId" clId="{CAE0AAC0-D334-4CE1-82DA-BAAA020EADF9}" dt="2019-09-27T16:54:19.196" v="3067" actId="478"/>
          <ac:spMkLst>
            <pc:docMk/>
            <pc:sldMk cId="407058775" sldId="307"/>
            <ac:spMk id="13" creationId="{7FB8CDAC-152F-458D-91A1-7B88913D2075}"/>
          </ac:spMkLst>
        </pc:spChg>
        <pc:spChg chg="mod">
          <ac:chgData name="CF H" userId="4986693e224cb1a4" providerId="LiveId" clId="{CAE0AAC0-D334-4CE1-82DA-BAAA020EADF9}" dt="2019-09-27T17:17:21.652" v="3355" actId="20577"/>
          <ac:spMkLst>
            <pc:docMk/>
            <pc:sldMk cId="407058775" sldId="307"/>
            <ac:spMk id="14" creationId="{00000000-0000-0000-0000-000000000000}"/>
          </ac:spMkLst>
        </pc:spChg>
        <pc:graphicFrameChg chg="add mod">
          <ac:chgData name="CF H" userId="4986693e224cb1a4" providerId="LiveId" clId="{CAE0AAC0-D334-4CE1-82DA-BAAA020EADF9}" dt="2019-09-27T16:55:30.312" v="3077" actId="1076"/>
          <ac:graphicFrameMkLst>
            <pc:docMk/>
            <pc:sldMk cId="407058775" sldId="307"/>
            <ac:graphicFrameMk id="3" creationId="{755063AB-9DA7-4406-A9E7-F167747E9CA1}"/>
          </ac:graphicFrameMkLst>
        </pc:graphicFrameChg>
        <pc:graphicFrameChg chg="add del">
          <ac:chgData name="CF H" userId="4986693e224cb1a4" providerId="LiveId" clId="{CAE0AAC0-D334-4CE1-82DA-BAAA020EADF9}" dt="2019-09-27T16:56:02.283" v="3079"/>
          <ac:graphicFrameMkLst>
            <pc:docMk/>
            <pc:sldMk cId="407058775" sldId="307"/>
            <ac:graphicFrameMk id="17" creationId="{15EAFA30-451C-440C-BB4A-8120D7CC99EE}"/>
          </ac:graphicFrameMkLst>
        </pc:graphicFrameChg>
      </pc:sldChg>
      <pc:sldChg chg="addSp delSp modSp add modAnim">
        <pc:chgData name="CF H" userId="4986693e224cb1a4" providerId="LiveId" clId="{CAE0AAC0-D334-4CE1-82DA-BAAA020EADF9}" dt="2019-09-27T17:47:10.460" v="3787"/>
        <pc:sldMkLst>
          <pc:docMk/>
          <pc:sldMk cId="1987799266" sldId="308"/>
        </pc:sldMkLst>
        <pc:spChg chg="mod">
          <ac:chgData name="CF H" userId="4986693e224cb1a4" providerId="LiveId" clId="{CAE0AAC0-D334-4CE1-82DA-BAAA020EADF9}" dt="2019-09-27T16:58:24.139" v="3096" actId="1076"/>
          <ac:spMkLst>
            <pc:docMk/>
            <pc:sldMk cId="1987799266" sldId="308"/>
            <ac:spMk id="9" creationId="{BA5A357B-23B9-47BD-9908-9C5B952B74C0}"/>
          </ac:spMkLst>
        </pc:spChg>
        <pc:spChg chg="mod">
          <ac:chgData name="CF H" userId="4986693e224cb1a4" providerId="LiveId" clId="{CAE0AAC0-D334-4CE1-82DA-BAAA020EADF9}" dt="2019-09-27T17:17:04.414" v="3350" actId="20577"/>
          <ac:spMkLst>
            <pc:docMk/>
            <pc:sldMk cId="1987799266" sldId="308"/>
            <ac:spMk id="14" creationId="{00000000-0000-0000-0000-000000000000}"/>
          </ac:spMkLst>
        </pc:spChg>
        <pc:spChg chg="add mod">
          <ac:chgData name="CF H" userId="4986693e224cb1a4" providerId="LiveId" clId="{CAE0AAC0-D334-4CE1-82DA-BAAA020EADF9}" dt="2019-09-27T17:08:35.173" v="3234" actId="2711"/>
          <ac:spMkLst>
            <pc:docMk/>
            <pc:sldMk cId="1987799266" sldId="308"/>
            <ac:spMk id="18" creationId="{30626BAF-837B-4D2D-80EE-CB688997B518}"/>
          </ac:spMkLst>
        </pc:spChg>
        <pc:spChg chg="add mod">
          <ac:chgData name="CF H" userId="4986693e224cb1a4" providerId="LiveId" clId="{CAE0AAC0-D334-4CE1-82DA-BAAA020EADF9}" dt="2019-09-27T17:08:35.173" v="3234" actId="2711"/>
          <ac:spMkLst>
            <pc:docMk/>
            <pc:sldMk cId="1987799266" sldId="308"/>
            <ac:spMk id="19" creationId="{9D396B5A-EB94-4F1E-BA51-53650052B4F9}"/>
          </ac:spMkLst>
        </pc:spChg>
        <pc:spChg chg="add mod">
          <ac:chgData name="CF H" userId="4986693e224cb1a4" providerId="LiveId" clId="{CAE0AAC0-D334-4CE1-82DA-BAAA020EADF9}" dt="2019-09-27T17:08:35.173" v="3234" actId="2711"/>
          <ac:spMkLst>
            <pc:docMk/>
            <pc:sldMk cId="1987799266" sldId="308"/>
            <ac:spMk id="20" creationId="{8AD47215-C9B6-4EA8-9A79-071703194C65}"/>
          </ac:spMkLst>
        </pc:spChg>
        <pc:grpChg chg="mod">
          <ac:chgData name="CF H" userId="4986693e224cb1a4" providerId="LiveId" clId="{CAE0AAC0-D334-4CE1-82DA-BAAA020EADF9}" dt="2019-09-27T16:58:27.127" v="3098" actId="1076"/>
          <ac:grpSpMkLst>
            <pc:docMk/>
            <pc:sldMk cId="1987799266" sldId="308"/>
            <ac:grpSpMk id="12" creationId="{00000000-0000-0000-0000-000000000000}"/>
          </ac:grpSpMkLst>
        </pc:grpChg>
        <pc:graphicFrameChg chg="del">
          <ac:chgData name="CF H" userId="4986693e224cb1a4" providerId="LiveId" clId="{CAE0AAC0-D334-4CE1-82DA-BAAA020EADF9}" dt="2019-09-27T16:56:13.158" v="3081" actId="478"/>
          <ac:graphicFrameMkLst>
            <pc:docMk/>
            <pc:sldMk cId="1987799266" sldId="308"/>
            <ac:graphicFrameMk id="3" creationId="{755063AB-9DA7-4406-A9E7-F167747E9CA1}"/>
          </ac:graphicFrameMkLst>
        </pc:graphicFrameChg>
        <pc:graphicFrameChg chg="add mod modGraphic">
          <ac:chgData name="CF H" userId="4986693e224cb1a4" providerId="LiveId" clId="{CAE0AAC0-D334-4CE1-82DA-BAAA020EADF9}" dt="2019-09-27T17:03:47.578" v="3170" actId="404"/>
          <ac:graphicFrameMkLst>
            <pc:docMk/>
            <pc:sldMk cId="1987799266" sldId="308"/>
            <ac:graphicFrameMk id="4" creationId="{A050B78D-B2B5-4038-BF53-166C12E8B633}"/>
          </ac:graphicFrameMkLst>
        </pc:graphicFrameChg>
        <pc:graphicFrameChg chg="add mod">
          <ac:chgData name="CF H" userId="4986693e224cb1a4" providerId="LiveId" clId="{CAE0AAC0-D334-4CE1-82DA-BAAA020EADF9}" dt="2019-09-27T17:04:24.767" v="3176" actId="1076"/>
          <ac:graphicFrameMkLst>
            <pc:docMk/>
            <pc:sldMk cId="1987799266" sldId="308"/>
            <ac:graphicFrameMk id="5" creationId="{9E1A34C9-4597-4814-905B-382697A73661}"/>
          </ac:graphicFrameMkLst>
        </pc:graphicFrameChg>
        <pc:graphicFrameChg chg="add mod">
          <ac:chgData name="CF H" userId="4986693e224cb1a4" providerId="LiveId" clId="{CAE0AAC0-D334-4CE1-82DA-BAAA020EADF9}" dt="2019-09-27T17:04:20.408" v="3175" actId="1076"/>
          <ac:graphicFrameMkLst>
            <pc:docMk/>
            <pc:sldMk cId="1987799266" sldId="308"/>
            <ac:graphicFrameMk id="6" creationId="{BA6EC779-12B7-4043-97DD-AE01956817A9}"/>
          </ac:graphicFrameMkLst>
        </pc:graphicFrameChg>
        <pc:graphicFrameChg chg="add mod modGraphic">
          <ac:chgData name="CF H" userId="4986693e224cb1a4" providerId="LiveId" clId="{CAE0AAC0-D334-4CE1-82DA-BAAA020EADF9}" dt="2019-09-27T17:08:44.838" v="3235" actId="1076"/>
          <ac:graphicFrameMkLst>
            <pc:docMk/>
            <pc:sldMk cId="1987799266" sldId="308"/>
            <ac:graphicFrameMk id="7" creationId="{F9228E2B-D1CD-40C7-BFF6-A0D2255A2B4C}"/>
          </ac:graphicFrameMkLst>
        </pc:graphicFrameChg>
        <pc:graphicFrameChg chg="add mod">
          <ac:chgData name="CF H" userId="4986693e224cb1a4" providerId="LiveId" clId="{CAE0AAC0-D334-4CE1-82DA-BAAA020EADF9}" dt="2019-09-27T17:08:44.838" v="3235" actId="1076"/>
          <ac:graphicFrameMkLst>
            <pc:docMk/>
            <pc:sldMk cId="1987799266" sldId="308"/>
            <ac:graphicFrameMk id="8" creationId="{210B48A0-08DF-449B-9AA3-4751BD370915}"/>
          </ac:graphicFrameMkLst>
        </pc:graphicFrameChg>
        <pc:graphicFrameChg chg="add mod">
          <ac:chgData name="CF H" userId="4986693e224cb1a4" providerId="LiveId" clId="{CAE0AAC0-D334-4CE1-82DA-BAAA020EADF9}" dt="2019-09-27T17:08:44.838" v="3235" actId="1076"/>
          <ac:graphicFrameMkLst>
            <pc:docMk/>
            <pc:sldMk cId="1987799266" sldId="308"/>
            <ac:graphicFrameMk id="13" creationId="{779BDF19-9780-4303-A380-1175B2937A24}"/>
          </ac:graphicFrameMkLst>
        </pc:graphicFrameChg>
        <pc:graphicFrameChg chg="add mod">
          <ac:chgData name="CF H" userId="4986693e224cb1a4" providerId="LiveId" clId="{CAE0AAC0-D334-4CE1-82DA-BAAA020EADF9}" dt="2019-09-27T17:08:44.838" v="3235" actId="1076"/>
          <ac:graphicFrameMkLst>
            <pc:docMk/>
            <pc:sldMk cId="1987799266" sldId="308"/>
            <ac:graphicFrameMk id="17" creationId="{70412293-09B3-48DA-AD42-A69088E0E7C9}"/>
          </ac:graphicFrameMkLst>
        </pc:graphicFrameChg>
        <pc:graphicFrameChg chg="add del">
          <ac:chgData name="CF H" userId="4986693e224cb1a4" providerId="LiveId" clId="{CAE0AAC0-D334-4CE1-82DA-BAAA020EADF9}" dt="2019-09-27T17:09:04.125" v="3237"/>
          <ac:graphicFrameMkLst>
            <pc:docMk/>
            <pc:sldMk cId="1987799266" sldId="308"/>
            <ac:graphicFrameMk id="28" creationId="{6ED54653-F247-4B21-93B9-841988951104}"/>
          </ac:graphicFrameMkLst>
        </pc:graphicFrameChg>
        <pc:graphicFrameChg chg="add del">
          <ac:chgData name="CF H" userId="4986693e224cb1a4" providerId="LiveId" clId="{CAE0AAC0-D334-4CE1-82DA-BAAA020EADF9}" dt="2019-09-27T17:09:04.125" v="3237"/>
          <ac:graphicFrameMkLst>
            <pc:docMk/>
            <pc:sldMk cId="1987799266" sldId="308"/>
            <ac:graphicFrameMk id="29" creationId="{FBD9DBC0-96DD-4E5B-BE06-EEFBE69FCE12}"/>
          </ac:graphicFrameMkLst>
        </pc:graphicFrameChg>
        <pc:graphicFrameChg chg="add del">
          <ac:chgData name="CF H" userId="4986693e224cb1a4" providerId="LiveId" clId="{CAE0AAC0-D334-4CE1-82DA-BAAA020EADF9}" dt="2019-09-27T17:09:04.125" v="3237"/>
          <ac:graphicFrameMkLst>
            <pc:docMk/>
            <pc:sldMk cId="1987799266" sldId="308"/>
            <ac:graphicFrameMk id="30" creationId="{3A5077C1-B0EA-4D49-9406-79613A390324}"/>
          </ac:graphicFrameMkLst>
        </pc:graphicFrameChg>
        <pc:graphicFrameChg chg="add del">
          <ac:chgData name="CF H" userId="4986693e224cb1a4" providerId="LiveId" clId="{CAE0AAC0-D334-4CE1-82DA-BAAA020EADF9}" dt="2019-09-27T17:09:04.125" v="3237"/>
          <ac:graphicFrameMkLst>
            <pc:docMk/>
            <pc:sldMk cId="1987799266" sldId="308"/>
            <ac:graphicFrameMk id="31" creationId="{FD89C1A9-D946-4692-97ED-859B86FC7FBF}"/>
          </ac:graphicFrameMkLst>
        </pc:graphicFrameChg>
        <pc:picChg chg="add del mod">
          <ac:chgData name="CF H" userId="4986693e224cb1a4" providerId="LiveId" clId="{CAE0AAC0-D334-4CE1-82DA-BAAA020EADF9}" dt="2019-09-27T17:06:32.168" v="3211" actId="478"/>
          <ac:picMkLst>
            <pc:docMk/>
            <pc:sldMk cId="1987799266" sldId="308"/>
            <ac:picMk id="21" creationId="{9A1C0391-BCB9-445E-8846-F10AEB3ACFDC}"/>
          </ac:picMkLst>
        </pc:picChg>
        <pc:picChg chg="add mod">
          <ac:chgData name="CF H" userId="4986693e224cb1a4" providerId="LiveId" clId="{CAE0AAC0-D334-4CE1-82DA-BAAA020EADF9}" dt="2019-09-27T17:07:23.017" v="3222" actId="14100"/>
          <ac:picMkLst>
            <pc:docMk/>
            <pc:sldMk cId="1987799266" sldId="308"/>
            <ac:picMk id="22" creationId="{E9353A70-93F8-4748-99CB-4D6BD1556D65}"/>
          </ac:picMkLst>
        </pc:picChg>
        <pc:picChg chg="add mod">
          <ac:chgData name="CF H" userId="4986693e224cb1a4" providerId="LiveId" clId="{CAE0AAC0-D334-4CE1-82DA-BAAA020EADF9}" dt="2019-09-27T17:07:23.017" v="3222" actId="14100"/>
          <ac:picMkLst>
            <pc:docMk/>
            <pc:sldMk cId="1987799266" sldId="308"/>
            <ac:picMk id="23" creationId="{77CF9306-238C-4F57-9AD2-0498C883442A}"/>
          </ac:picMkLst>
        </pc:picChg>
        <pc:picChg chg="add mod">
          <ac:chgData name="CF H" userId="4986693e224cb1a4" providerId="LiveId" clId="{CAE0AAC0-D334-4CE1-82DA-BAAA020EADF9}" dt="2019-09-27T17:07:23.017" v="3222" actId="14100"/>
          <ac:picMkLst>
            <pc:docMk/>
            <pc:sldMk cId="1987799266" sldId="308"/>
            <ac:picMk id="24" creationId="{D0FCFE18-5D15-4F91-B5BB-9ABF4AD3140E}"/>
          </ac:picMkLst>
        </pc:picChg>
      </pc:sldChg>
      <pc:sldChg chg="addSp delSp modSp add">
        <pc:chgData name="CF H" userId="4986693e224cb1a4" providerId="LiveId" clId="{CAE0AAC0-D334-4CE1-82DA-BAAA020EADF9}" dt="2019-09-28T01:15:25.885" v="4001" actId="948"/>
        <pc:sldMkLst>
          <pc:docMk/>
          <pc:sldMk cId="2924531328" sldId="309"/>
        </pc:sldMkLst>
        <pc:spChg chg="mod">
          <ac:chgData name="CF H" userId="4986693e224cb1a4" providerId="LiveId" clId="{CAE0AAC0-D334-4CE1-82DA-BAAA020EADF9}" dt="2019-09-27T17:17:28.004" v="3357" actId="20577"/>
          <ac:spMkLst>
            <pc:docMk/>
            <pc:sldMk cId="2924531328" sldId="309"/>
            <ac:spMk id="14" creationId="{00000000-0000-0000-0000-000000000000}"/>
          </ac:spMkLst>
        </pc:spChg>
        <pc:spChg chg="del mod">
          <ac:chgData name="CF H" userId="4986693e224cb1a4" providerId="LiveId" clId="{CAE0AAC0-D334-4CE1-82DA-BAAA020EADF9}" dt="2019-09-27T17:09:18.032" v="3244" actId="478"/>
          <ac:spMkLst>
            <pc:docMk/>
            <pc:sldMk cId="2924531328" sldId="309"/>
            <ac:spMk id="18" creationId="{30626BAF-837B-4D2D-80EE-CB688997B518}"/>
          </ac:spMkLst>
        </pc:spChg>
        <pc:spChg chg="del mod">
          <ac:chgData name="CF H" userId="4986693e224cb1a4" providerId="LiveId" clId="{CAE0AAC0-D334-4CE1-82DA-BAAA020EADF9}" dt="2019-09-27T17:09:19.795" v="3245" actId="478"/>
          <ac:spMkLst>
            <pc:docMk/>
            <pc:sldMk cId="2924531328" sldId="309"/>
            <ac:spMk id="19" creationId="{9D396B5A-EB94-4F1E-BA51-53650052B4F9}"/>
          </ac:spMkLst>
        </pc:spChg>
        <pc:spChg chg="del">
          <ac:chgData name="CF H" userId="4986693e224cb1a4" providerId="LiveId" clId="{CAE0AAC0-D334-4CE1-82DA-BAAA020EADF9}" dt="2019-09-27T17:09:15.231" v="3241" actId="478"/>
          <ac:spMkLst>
            <pc:docMk/>
            <pc:sldMk cId="2924531328" sldId="309"/>
            <ac:spMk id="20" creationId="{8AD47215-C9B6-4EA8-9A79-071703194C65}"/>
          </ac:spMkLst>
        </pc:spChg>
        <pc:graphicFrameChg chg="add mod modGraphic">
          <ac:chgData name="CF H" userId="4986693e224cb1a4" providerId="LiveId" clId="{CAE0AAC0-D334-4CE1-82DA-BAAA020EADF9}" dt="2019-09-28T01:15:25.885" v="4001" actId="948"/>
          <ac:graphicFrameMkLst>
            <pc:docMk/>
            <pc:sldMk cId="2924531328" sldId="309"/>
            <ac:graphicFrameMk id="3" creationId="{CD4B4717-3562-495B-8946-889F61CA7D07}"/>
          </ac:graphicFrameMkLst>
        </pc:graphicFrameChg>
        <pc:graphicFrameChg chg="del">
          <ac:chgData name="CF H" userId="4986693e224cb1a4" providerId="LiveId" clId="{CAE0AAC0-D334-4CE1-82DA-BAAA020EADF9}" dt="2019-09-27T17:09:27.145" v="3248" actId="478"/>
          <ac:graphicFrameMkLst>
            <pc:docMk/>
            <pc:sldMk cId="2924531328" sldId="309"/>
            <ac:graphicFrameMk id="4" creationId="{A050B78D-B2B5-4038-BF53-166C12E8B633}"/>
          </ac:graphicFrameMkLst>
        </pc:graphicFrameChg>
        <pc:graphicFrameChg chg="del">
          <ac:chgData name="CF H" userId="4986693e224cb1a4" providerId="LiveId" clId="{CAE0AAC0-D334-4CE1-82DA-BAAA020EADF9}" dt="2019-09-27T17:09:29.475" v="3249" actId="478"/>
          <ac:graphicFrameMkLst>
            <pc:docMk/>
            <pc:sldMk cId="2924531328" sldId="309"/>
            <ac:graphicFrameMk id="5" creationId="{9E1A34C9-4597-4814-905B-382697A73661}"/>
          </ac:graphicFrameMkLst>
        </pc:graphicFrameChg>
        <pc:graphicFrameChg chg="del">
          <ac:chgData name="CF H" userId="4986693e224cb1a4" providerId="LiveId" clId="{CAE0AAC0-D334-4CE1-82DA-BAAA020EADF9}" dt="2019-09-27T17:09:29.475" v="3249" actId="478"/>
          <ac:graphicFrameMkLst>
            <pc:docMk/>
            <pc:sldMk cId="2924531328" sldId="309"/>
            <ac:graphicFrameMk id="6" creationId="{BA6EC779-12B7-4043-97DD-AE01956817A9}"/>
          </ac:graphicFrameMkLst>
        </pc:graphicFrameChg>
        <pc:graphicFrameChg chg="del">
          <ac:chgData name="CF H" userId="4986693e224cb1a4" providerId="LiveId" clId="{CAE0AAC0-D334-4CE1-82DA-BAAA020EADF9}" dt="2019-09-27T17:09:24.933" v="3247" actId="478"/>
          <ac:graphicFrameMkLst>
            <pc:docMk/>
            <pc:sldMk cId="2924531328" sldId="309"/>
            <ac:graphicFrameMk id="7" creationId="{F9228E2B-D1CD-40C7-BFF6-A0D2255A2B4C}"/>
          </ac:graphicFrameMkLst>
        </pc:graphicFrameChg>
        <pc:graphicFrameChg chg="del">
          <ac:chgData name="CF H" userId="4986693e224cb1a4" providerId="LiveId" clId="{CAE0AAC0-D334-4CE1-82DA-BAAA020EADF9}" dt="2019-09-27T17:09:29.475" v="3249" actId="478"/>
          <ac:graphicFrameMkLst>
            <pc:docMk/>
            <pc:sldMk cId="2924531328" sldId="309"/>
            <ac:graphicFrameMk id="8" creationId="{210B48A0-08DF-449B-9AA3-4751BD370915}"/>
          </ac:graphicFrameMkLst>
        </pc:graphicFrameChg>
        <pc:graphicFrameChg chg="del">
          <ac:chgData name="CF H" userId="4986693e224cb1a4" providerId="LiveId" clId="{CAE0AAC0-D334-4CE1-82DA-BAAA020EADF9}" dt="2019-09-27T17:09:29.475" v="3249" actId="478"/>
          <ac:graphicFrameMkLst>
            <pc:docMk/>
            <pc:sldMk cId="2924531328" sldId="309"/>
            <ac:graphicFrameMk id="13" creationId="{779BDF19-9780-4303-A380-1175B2937A24}"/>
          </ac:graphicFrameMkLst>
        </pc:graphicFrameChg>
        <pc:graphicFrameChg chg="del">
          <ac:chgData name="CF H" userId="4986693e224cb1a4" providerId="LiveId" clId="{CAE0AAC0-D334-4CE1-82DA-BAAA020EADF9}" dt="2019-09-27T17:09:29.475" v="3249" actId="478"/>
          <ac:graphicFrameMkLst>
            <pc:docMk/>
            <pc:sldMk cId="2924531328" sldId="309"/>
            <ac:graphicFrameMk id="17" creationId="{70412293-09B3-48DA-AD42-A69088E0E7C9}"/>
          </ac:graphicFrameMkLst>
        </pc:graphicFrameChg>
        <pc:picChg chg="del">
          <ac:chgData name="CF H" userId="4986693e224cb1a4" providerId="LiveId" clId="{CAE0AAC0-D334-4CE1-82DA-BAAA020EADF9}" dt="2019-09-27T17:09:14.671" v="3240" actId="478"/>
          <ac:picMkLst>
            <pc:docMk/>
            <pc:sldMk cId="2924531328" sldId="309"/>
            <ac:picMk id="22" creationId="{E9353A70-93F8-4748-99CB-4D6BD1556D65}"/>
          </ac:picMkLst>
        </pc:picChg>
        <pc:picChg chg="del">
          <ac:chgData name="CF H" userId="4986693e224cb1a4" providerId="LiveId" clId="{CAE0AAC0-D334-4CE1-82DA-BAAA020EADF9}" dt="2019-09-27T17:09:21.337" v="3246" actId="478"/>
          <ac:picMkLst>
            <pc:docMk/>
            <pc:sldMk cId="2924531328" sldId="309"/>
            <ac:picMk id="23" creationId="{77CF9306-238C-4F57-9AD2-0498C883442A}"/>
          </ac:picMkLst>
        </pc:picChg>
        <pc:picChg chg="del">
          <ac:chgData name="CF H" userId="4986693e224cb1a4" providerId="LiveId" clId="{CAE0AAC0-D334-4CE1-82DA-BAAA020EADF9}" dt="2019-09-27T17:09:13.247" v="3239" actId="478"/>
          <ac:picMkLst>
            <pc:docMk/>
            <pc:sldMk cId="2924531328" sldId="309"/>
            <ac:picMk id="24" creationId="{D0FCFE18-5D15-4F91-B5BB-9ABF4AD3140E}"/>
          </ac:picMkLst>
        </pc:picChg>
      </pc:sldChg>
      <pc:sldChg chg="addSp delSp modSp add modAnim">
        <pc:chgData name="CF H" userId="4986693e224cb1a4" providerId="LiveId" clId="{CAE0AAC0-D334-4CE1-82DA-BAAA020EADF9}" dt="2019-09-27T17:47:50.757" v="3795"/>
        <pc:sldMkLst>
          <pc:docMk/>
          <pc:sldMk cId="907432424" sldId="310"/>
        </pc:sldMkLst>
        <pc:spChg chg="add mod">
          <ac:chgData name="CF H" userId="4986693e224cb1a4" providerId="LiveId" clId="{CAE0AAC0-D334-4CE1-82DA-BAAA020EADF9}" dt="2019-09-27T17:13:24.393" v="3289" actId="2711"/>
          <ac:spMkLst>
            <pc:docMk/>
            <pc:sldMk cId="907432424" sldId="310"/>
            <ac:spMk id="4" creationId="{1962FAD5-42B1-4391-8327-65B38413A894}"/>
          </ac:spMkLst>
        </pc:spChg>
        <pc:spChg chg="add mod">
          <ac:chgData name="CF H" userId="4986693e224cb1a4" providerId="LiveId" clId="{CAE0AAC0-D334-4CE1-82DA-BAAA020EADF9}" dt="2019-09-27T17:13:24.393" v="3289" actId="2711"/>
          <ac:spMkLst>
            <pc:docMk/>
            <pc:sldMk cId="907432424" sldId="310"/>
            <ac:spMk id="5" creationId="{7AFBEE76-A45E-4251-B88E-7FE5757081CC}"/>
          </ac:spMkLst>
        </pc:spChg>
        <pc:spChg chg="add mod">
          <ac:chgData name="CF H" userId="4986693e224cb1a4" providerId="LiveId" clId="{CAE0AAC0-D334-4CE1-82DA-BAAA020EADF9}" dt="2019-09-27T17:13:24.393" v="3289" actId="2711"/>
          <ac:spMkLst>
            <pc:docMk/>
            <pc:sldMk cId="907432424" sldId="310"/>
            <ac:spMk id="6" creationId="{FFB78CD4-C3E4-4EFE-8938-B13A0B75DEC7}"/>
          </ac:spMkLst>
        </pc:spChg>
        <pc:spChg chg="mod">
          <ac:chgData name="CF H" userId="4986693e224cb1a4" providerId="LiveId" clId="{CAE0AAC0-D334-4CE1-82DA-BAAA020EADF9}" dt="2019-09-27T17:16:58.199" v="3348" actId="20577"/>
          <ac:spMkLst>
            <pc:docMk/>
            <pc:sldMk cId="907432424" sldId="310"/>
            <ac:spMk id="14" creationId="{00000000-0000-0000-0000-000000000000}"/>
          </ac:spMkLst>
        </pc:spChg>
        <pc:graphicFrameChg chg="del">
          <ac:chgData name="CF H" userId="4986693e224cb1a4" providerId="LiveId" clId="{CAE0AAC0-D334-4CE1-82DA-BAAA020EADF9}" dt="2019-09-27T17:11:27.549" v="3268" actId="478"/>
          <ac:graphicFrameMkLst>
            <pc:docMk/>
            <pc:sldMk cId="907432424" sldId="310"/>
            <ac:graphicFrameMk id="3" creationId="{CD4B4717-3562-495B-8946-889F61CA7D07}"/>
          </ac:graphicFrameMkLst>
        </pc:graphicFrameChg>
        <pc:graphicFrameChg chg="add mod modGraphic">
          <ac:chgData name="CF H" userId="4986693e224cb1a4" providerId="LiveId" clId="{CAE0AAC0-D334-4CE1-82DA-BAAA020EADF9}" dt="2019-09-27T17:14:27.112" v="3302" actId="14734"/>
          <ac:graphicFrameMkLst>
            <pc:docMk/>
            <pc:sldMk cId="907432424" sldId="310"/>
            <ac:graphicFrameMk id="7" creationId="{3C5FDC0F-84FC-4ECE-948B-9228F37A3A38}"/>
          </ac:graphicFrameMkLst>
        </pc:graphicFrameChg>
        <pc:graphicFrameChg chg="add mod modGraphic">
          <ac:chgData name="CF H" userId="4986693e224cb1a4" providerId="LiveId" clId="{CAE0AAC0-D334-4CE1-82DA-BAAA020EADF9}" dt="2019-09-27T17:15:49.673" v="3342" actId="1076"/>
          <ac:graphicFrameMkLst>
            <pc:docMk/>
            <pc:sldMk cId="907432424" sldId="310"/>
            <ac:graphicFrameMk id="8" creationId="{CBCF7B7F-4248-4825-B808-788CE8106A6C}"/>
          </ac:graphicFrameMkLst>
        </pc:graphicFrameChg>
        <pc:picChg chg="add mod">
          <ac:chgData name="CF H" userId="4986693e224cb1a4" providerId="LiveId" clId="{CAE0AAC0-D334-4CE1-82DA-BAAA020EADF9}" dt="2019-09-27T17:12:12.088" v="3277" actId="14100"/>
          <ac:picMkLst>
            <pc:docMk/>
            <pc:sldMk cId="907432424" sldId="310"/>
            <ac:picMk id="17" creationId="{B37057F8-BDD8-4818-9E4C-2C61A4B33876}"/>
          </ac:picMkLst>
        </pc:picChg>
        <pc:picChg chg="add mod">
          <ac:chgData name="CF H" userId="4986693e224cb1a4" providerId="LiveId" clId="{CAE0AAC0-D334-4CE1-82DA-BAAA020EADF9}" dt="2019-09-27T17:13:03.727" v="3286" actId="1076"/>
          <ac:picMkLst>
            <pc:docMk/>
            <pc:sldMk cId="907432424" sldId="310"/>
            <ac:picMk id="18" creationId="{58383236-E8AC-4BFE-854D-22C56D6EB384}"/>
          </ac:picMkLst>
        </pc:picChg>
        <pc:picChg chg="add mod">
          <ac:chgData name="CF H" userId="4986693e224cb1a4" providerId="LiveId" clId="{CAE0AAC0-D334-4CE1-82DA-BAAA020EADF9}" dt="2019-09-27T17:12:12.088" v="3277" actId="14100"/>
          <ac:picMkLst>
            <pc:docMk/>
            <pc:sldMk cId="907432424" sldId="310"/>
            <ac:picMk id="19" creationId="{45B803BE-183F-433C-8359-DECFB3F1F44D}"/>
          </ac:picMkLst>
        </pc:picChg>
      </pc:sldChg>
      <pc:sldChg chg="addSp delSp modSp add modAnim">
        <pc:chgData name="CF H" userId="4986693e224cb1a4" providerId="LiveId" clId="{CAE0AAC0-D334-4CE1-82DA-BAAA020EADF9}" dt="2019-09-27T17:48:12.126" v="3800"/>
        <pc:sldMkLst>
          <pc:docMk/>
          <pc:sldMk cId="3378139719" sldId="311"/>
        </pc:sldMkLst>
        <pc:spChg chg="add mod">
          <ac:chgData name="CF H" userId="4986693e224cb1a4" providerId="LiveId" clId="{CAE0AAC0-D334-4CE1-82DA-BAAA020EADF9}" dt="2019-09-27T17:21:09.895" v="3420" actId="1076"/>
          <ac:spMkLst>
            <pc:docMk/>
            <pc:sldMk cId="3378139719" sldId="311"/>
            <ac:spMk id="2" creationId="{0A4B42B3-5B44-4668-930A-D176180229C2}"/>
          </ac:spMkLst>
        </pc:spChg>
        <pc:spChg chg="add mod">
          <ac:chgData name="CF H" userId="4986693e224cb1a4" providerId="LiveId" clId="{CAE0AAC0-D334-4CE1-82DA-BAAA020EADF9}" dt="2019-09-27T17:22:03.919" v="3428" actId="1076"/>
          <ac:spMkLst>
            <pc:docMk/>
            <pc:sldMk cId="3378139719" sldId="311"/>
            <ac:spMk id="4" creationId="{5EED871C-2EFF-40A7-A1E3-69A0C6B19C71}"/>
          </ac:spMkLst>
        </pc:spChg>
        <pc:spChg chg="add mod">
          <ac:chgData name="CF H" userId="4986693e224cb1a4" providerId="LiveId" clId="{CAE0AAC0-D334-4CE1-82DA-BAAA020EADF9}" dt="2019-09-27T17:22:26.585" v="3434" actId="1076"/>
          <ac:spMkLst>
            <pc:docMk/>
            <pc:sldMk cId="3378139719" sldId="311"/>
            <ac:spMk id="6" creationId="{FE77C6EB-3602-463B-BBBB-589F26889216}"/>
          </ac:spMkLst>
        </pc:spChg>
        <pc:spChg chg="mod">
          <ac:chgData name="CF H" userId="4986693e224cb1a4" providerId="LiveId" clId="{CAE0AAC0-D334-4CE1-82DA-BAAA020EADF9}" dt="2019-09-27T17:20:39.721" v="3416"/>
          <ac:spMkLst>
            <pc:docMk/>
            <pc:sldMk cId="3378139719" sldId="311"/>
            <ac:spMk id="20" creationId="{BA19D001-D605-414B-BF1E-C3395CA1FD3F}"/>
          </ac:spMkLst>
        </pc:spChg>
        <pc:graphicFrameChg chg="add mod">
          <ac:chgData name="CF H" userId="4986693e224cb1a4" providerId="LiveId" clId="{CAE0AAC0-D334-4CE1-82DA-BAAA020EADF9}" dt="2019-09-27T17:22:26.585" v="3434" actId="1076"/>
          <ac:graphicFrameMkLst>
            <pc:docMk/>
            <pc:sldMk cId="3378139719" sldId="311"/>
            <ac:graphicFrameMk id="3" creationId="{6D7930CE-D76A-4E0A-8962-124886472AEB}"/>
          </ac:graphicFrameMkLst>
        </pc:graphicFrameChg>
        <pc:graphicFrameChg chg="add mod">
          <ac:chgData name="CF H" userId="4986693e224cb1a4" providerId="LiveId" clId="{CAE0AAC0-D334-4CE1-82DA-BAAA020EADF9}" dt="2019-09-27T17:22:12.409" v="3430" actId="1076"/>
          <ac:graphicFrameMkLst>
            <pc:docMk/>
            <pc:sldMk cId="3378139719" sldId="311"/>
            <ac:graphicFrameMk id="5" creationId="{7A2CA7FD-CB13-496C-AFDE-B9670AAB0441}"/>
          </ac:graphicFrameMkLst>
        </pc:graphicFrameChg>
        <pc:graphicFrameChg chg="add mod">
          <ac:chgData name="CF H" userId="4986693e224cb1a4" providerId="LiveId" clId="{CAE0AAC0-D334-4CE1-82DA-BAAA020EADF9}" dt="2019-09-27T17:22:39.171" v="3437" actId="14100"/>
          <ac:graphicFrameMkLst>
            <pc:docMk/>
            <pc:sldMk cId="3378139719" sldId="311"/>
            <ac:graphicFrameMk id="7" creationId="{0CCD4A93-5525-4AE0-A022-8ACC598B5A04}"/>
          </ac:graphicFrameMkLst>
        </pc:graphicFrameChg>
        <pc:picChg chg="del">
          <ac:chgData name="CF H" userId="4986693e224cb1a4" providerId="LiveId" clId="{CAE0AAC0-D334-4CE1-82DA-BAAA020EADF9}" dt="2019-09-27T17:20:42.316" v="3417" actId="478"/>
          <ac:picMkLst>
            <pc:docMk/>
            <pc:sldMk cId="3378139719" sldId="311"/>
            <ac:picMk id="18" creationId="{A916B4B4-6A31-49AF-8E00-2BEA186FEE89}"/>
          </ac:picMkLst>
        </pc:picChg>
        <pc:picChg chg="del">
          <ac:chgData name="CF H" userId="4986693e224cb1a4" providerId="LiveId" clId="{CAE0AAC0-D334-4CE1-82DA-BAAA020EADF9}" dt="2019-09-27T17:20:42.968" v="3418" actId="478"/>
          <ac:picMkLst>
            <pc:docMk/>
            <pc:sldMk cId="3378139719" sldId="311"/>
            <ac:picMk id="19" creationId="{48913AEA-821E-41AE-9F9E-400EBB152771}"/>
          </ac:picMkLst>
        </pc:picChg>
      </pc:sldChg>
      <pc:sldChg chg="addSp delSp modSp add modAnim">
        <pc:chgData name="CF H" userId="4986693e224cb1a4" providerId="LiveId" clId="{CAE0AAC0-D334-4CE1-82DA-BAAA020EADF9}" dt="2019-09-27T17:48:23.956" v="3804"/>
        <pc:sldMkLst>
          <pc:docMk/>
          <pc:sldMk cId="1228128773" sldId="312"/>
        </pc:sldMkLst>
        <pc:spChg chg="mod">
          <ac:chgData name="CF H" userId="4986693e224cb1a4" providerId="LiveId" clId="{CAE0AAC0-D334-4CE1-82DA-BAAA020EADF9}" dt="2019-09-27T17:24:01.186" v="3470" actId="14100"/>
          <ac:spMkLst>
            <pc:docMk/>
            <pc:sldMk cId="1228128773" sldId="312"/>
            <ac:spMk id="20" creationId="{BA19D001-D605-414B-BF1E-C3395CA1FD3F}"/>
          </ac:spMkLst>
        </pc:spChg>
        <pc:graphicFrameChg chg="del">
          <ac:chgData name="CF H" userId="4986693e224cb1a4" providerId="LiveId" clId="{CAE0AAC0-D334-4CE1-82DA-BAAA020EADF9}" dt="2019-09-27T17:24:03.094" v="3471" actId="478"/>
          <ac:graphicFrameMkLst>
            <pc:docMk/>
            <pc:sldMk cId="1228128773" sldId="312"/>
            <ac:graphicFrameMk id="3" creationId="{6D7930CE-D76A-4E0A-8962-124886472AEB}"/>
          </ac:graphicFrameMkLst>
        </pc:graphicFrameChg>
        <pc:graphicFrameChg chg="del">
          <ac:chgData name="CF H" userId="4986693e224cb1a4" providerId="LiveId" clId="{CAE0AAC0-D334-4CE1-82DA-BAAA020EADF9}" dt="2019-09-27T17:24:03.845" v="3472" actId="478"/>
          <ac:graphicFrameMkLst>
            <pc:docMk/>
            <pc:sldMk cId="1228128773" sldId="312"/>
            <ac:graphicFrameMk id="5" creationId="{7A2CA7FD-CB13-496C-AFDE-B9670AAB0441}"/>
          </ac:graphicFrameMkLst>
        </pc:graphicFrameChg>
        <pc:graphicFrameChg chg="del">
          <ac:chgData name="CF H" userId="4986693e224cb1a4" providerId="LiveId" clId="{CAE0AAC0-D334-4CE1-82DA-BAAA020EADF9}" dt="2019-09-27T17:24:04.982" v="3473" actId="478"/>
          <ac:graphicFrameMkLst>
            <pc:docMk/>
            <pc:sldMk cId="1228128773" sldId="312"/>
            <ac:graphicFrameMk id="7" creationId="{0CCD4A93-5525-4AE0-A022-8ACC598B5A04}"/>
          </ac:graphicFrameMkLst>
        </pc:graphicFrameChg>
        <pc:picChg chg="add mod">
          <ac:chgData name="CF H" userId="4986693e224cb1a4" providerId="LiveId" clId="{CAE0AAC0-D334-4CE1-82DA-BAAA020EADF9}" dt="2019-09-27T17:24:11.875" v="3475" actId="1076"/>
          <ac:picMkLst>
            <pc:docMk/>
            <pc:sldMk cId="1228128773" sldId="312"/>
            <ac:picMk id="19" creationId="{481BC405-1673-437F-83DA-0BD7328E12D0}"/>
          </ac:picMkLst>
        </pc:picChg>
        <pc:picChg chg="add mod">
          <ac:chgData name="CF H" userId="4986693e224cb1a4" providerId="LiveId" clId="{CAE0AAC0-D334-4CE1-82DA-BAAA020EADF9}" dt="2019-09-27T17:24:17.998" v="3477" actId="1076"/>
          <ac:picMkLst>
            <pc:docMk/>
            <pc:sldMk cId="1228128773" sldId="312"/>
            <ac:picMk id="21" creationId="{C94595F0-1B4C-4B95-BA63-399D9E00C90F}"/>
          </ac:picMkLst>
        </pc:picChg>
        <pc:picChg chg="add mod">
          <ac:chgData name="CF H" userId="4986693e224cb1a4" providerId="LiveId" clId="{CAE0AAC0-D334-4CE1-82DA-BAAA020EADF9}" dt="2019-09-27T17:24:50.773" v="3480" actId="1076"/>
          <ac:picMkLst>
            <pc:docMk/>
            <pc:sldMk cId="1228128773" sldId="312"/>
            <ac:picMk id="22" creationId="{76D6D77D-C1C2-4DAF-9E9B-0AEECB333220}"/>
          </ac:picMkLst>
        </pc:picChg>
        <pc:picChg chg="add mod">
          <ac:chgData name="CF H" userId="4986693e224cb1a4" providerId="LiveId" clId="{CAE0AAC0-D334-4CE1-82DA-BAAA020EADF9}" dt="2019-09-27T17:25:03.002" v="3485" actId="14100"/>
          <ac:picMkLst>
            <pc:docMk/>
            <pc:sldMk cId="1228128773" sldId="312"/>
            <ac:picMk id="23" creationId="{11917155-7EBA-42B4-9C79-4420A9173B1B}"/>
          </ac:picMkLst>
        </pc:picChg>
        <pc:picChg chg="add mod">
          <ac:chgData name="CF H" userId="4986693e224cb1a4" providerId="LiveId" clId="{CAE0AAC0-D334-4CE1-82DA-BAAA020EADF9}" dt="2019-09-27T17:25:15.840" v="3487" actId="1076"/>
          <ac:picMkLst>
            <pc:docMk/>
            <pc:sldMk cId="1228128773" sldId="312"/>
            <ac:picMk id="24" creationId="{6650ECEA-BEE9-47CB-ACE3-C111D25FC1E4}"/>
          </ac:picMkLst>
        </pc:picChg>
      </pc:sldChg>
      <pc:sldChg chg="delSp modSp add">
        <pc:chgData name="CF H" userId="4986693e224cb1a4" providerId="LiveId" clId="{CAE0AAC0-D334-4CE1-82DA-BAAA020EADF9}" dt="2019-09-27T17:26:29.251" v="3500" actId="1076"/>
        <pc:sldMkLst>
          <pc:docMk/>
          <pc:sldMk cId="730742405" sldId="313"/>
        </pc:sldMkLst>
        <pc:spChg chg="mod">
          <ac:chgData name="CF H" userId="4986693e224cb1a4" providerId="LiveId" clId="{CAE0AAC0-D334-4CE1-82DA-BAAA020EADF9}" dt="2019-09-27T17:26:29.251" v="3500" actId="1076"/>
          <ac:spMkLst>
            <pc:docMk/>
            <pc:sldMk cId="730742405" sldId="313"/>
            <ac:spMk id="20" creationId="{BA19D001-D605-414B-BF1E-C3395CA1FD3F}"/>
          </ac:spMkLst>
        </pc:spChg>
        <pc:picChg chg="del">
          <ac:chgData name="CF H" userId="4986693e224cb1a4" providerId="LiveId" clId="{CAE0AAC0-D334-4CE1-82DA-BAAA020EADF9}" dt="2019-09-27T17:26:24.294" v="3498" actId="478"/>
          <ac:picMkLst>
            <pc:docMk/>
            <pc:sldMk cId="730742405" sldId="313"/>
            <ac:picMk id="19" creationId="{481BC405-1673-437F-83DA-0BD7328E12D0}"/>
          </ac:picMkLst>
        </pc:picChg>
        <pc:picChg chg="del">
          <ac:chgData name="CF H" userId="4986693e224cb1a4" providerId="LiveId" clId="{CAE0AAC0-D334-4CE1-82DA-BAAA020EADF9}" dt="2019-09-27T17:26:22.595" v="3495" actId="478"/>
          <ac:picMkLst>
            <pc:docMk/>
            <pc:sldMk cId="730742405" sldId="313"/>
            <ac:picMk id="21" creationId="{C94595F0-1B4C-4B95-BA63-399D9E00C90F}"/>
          </ac:picMkLst>
        </pc:picChg>
        <pc:picChg chg="del">
          <ac:chgData name="CF H" userId="4986693e224cb1a4" providerId="LiveId" clId="{CAE0AAC0-D334-4CE1-82DA-BAAA020EADF9}" dt="2019-09-27T17:26:24.282" v="3497" actId="478"/>
          <ac:picMkLst>
            <pc:docMk/>
            <pc:sldMk cId="730742405" sldId="313"/>
            <ac:picMk id="22" creationId="{76D6D77D-C1C2-4DAF-9E9B-0AEECB333220}"/>
          </ac:picMkLst>
        </pc:picChg>
        <pc:picChg chg="del">
          <ac:chgData name="CF H" userId="4986693e224cb1a4" providerId="LiveId" clId="{CAE0AAC0-D334-4CE1-82DA-BAAA020EADF9}" dt="2019-09-27T17:26:23.237" v="3496" actId="478"/>
          <ac:picMkLst>
            <pc:docMk/>
            <pc:sldMk cId="730742405" sldId="313"/>
            <ac:picMk id="23" creationId="{11917155-7EBA-42B4-9C79-4420A9173B1B}"/>
          </ac:picMkLst>
        </pc:picChg>
        <pc:picChg chg="del">
          <ac:chgData name="CF H" userId="4986693e224cb1a4" providerId="LiveId" clId="{CAE0AAC0-D334-4CE1-82DA-BAAA020EADF9}" dt="2019-09-27T17:26:25.110" v="3499" actId="478"/>
          <ac:picMkLst>
            <pc:docMk/>
            <pc:sldMk cId="730742405" sldId="313"/>
            <ac:picMk id="24" creationId="{6650ECEA-BEE9-47CB-ACE3-C111D25FC1E4}"/>
          </ac:picMkLst>
        </pc:picChg>
      </pc:sldChg>
      <pc:sldChg chg="addSp delSp modSp add delAnim modAnim">
        <pc:chgData name="CF H" userId="4986693e224cb1a4" providerId="LiveId" clId="{CAE0AAC0-D334-4CE1-82DA-BAAA020EADF9}" dt="2019-09-28T01:23:35.081" v="4088" actId="1076"/>
        <pc:sldMkLst>
          <pc:docMk/>
          <pc:sldMk cId="2733759044" sldId="314"/>
        </pc:sldMkLst>
        <pc:spChg chg="add del mod">
          <ac:chgData name="CF H" userId="4986693e224cb1a4" providerId="LiveId" clId="{CAE0AAC0-D334-4CE1-82DA-BAAA020EADF9}" dt="2019-09-27T17:30:00.899" v="3536" actId="478"/>
          <ac:spMkLst>
            <pc:docMk/>
            <pc:sldMk cId="2733759044" sldId="314"/>
            <ac:spMk id="3" creationId="{FBDA26FF-96FD-40DE-A0F3-8643C912CB5C}"/>
          </ac:spMkLst>
        </pc:spChg>
        <pc:spChg chg="add del">
          <ac:chgData name="CF H" userId="4986693e224cb1a4" providerId="LiveId" clId="{CAE0AAC0-D334-4CE1-82DA-BAAA020EADF9}" dt="2019-09-27T17:30:08.106" v="3538"/>
          <ac:spMkLst>
            <pc:docMk/>
            <pc:sldMk cId="2733759044" sldId="314"/>
            <ac:spMk id="5" creationId="{A8D21D62-6682-44C6-9AEB-FD08FC671769}"/>
          </ac:spMkLst>
        </pc:spChg>
        <pc:spChg chg="add mod">
          <ac:chgData name="CF H" userId="4986693e224cb1a4" providerId="LiveId" clId="{CAE0AAC0-D334-4CE1-82DA-BAAA020EADF9}" dt="2019-09-28T01:23:20.492" v="4086" actId="1076"/>
          <ac:spMkLst>
            <pc:docMk/>
            <pc:sldMk cId="2733759044" sldId="314"/>
            <ac:spMk id="7" creationId="{1008F126-D1EB-42EE-B033-06B7BA8F1156}"/>
          </ac:spMkLst>
        </pc:spChg>
        <pc:spChg chg="add mod">
          <ac:chgData name="CF H" userId="4986693e224cb1a4" providerId="LiveId" clId="{CAE0AAC0-D334-4CE1-82DA-BAAA020EADF9}" dt="2019-09-28T01:23:20.492" v="4086" actId="1076"/>
          <ac:spMkLst>
            <pc:docMk/>
            <pc:sldMk cId="2733759044" sldId="314"/>
            <ac:spMk id="8" creationId="{2D0B5772-EE59-4B7E-B936-E187B58BEE91}"/>
          </ac:spMkLst>
        </pc:spChg>
        <pc:spChg chg="add mod">
          <ac:chgData name="CF H" userId="4986693e224cb1a4" providerId="LiveId" clId="{CAE0AAC0-D334-4CE1-82DA-BAAA020EADF9}" dt="2019-09-28T01:23:31.643" v="4087" actId="1076"/>
          <ac:spMkLst>
            <pc:docMk/>
            <pc:sldMk cId="2733759044" sldId="314"/>
            <ac:spMk id="9" creationId="{6316A174-2B04-40BC-858C-0EF8809954E0}"/>
          </ac:spMkLst>
        </pc:spChg>
        <pc:spChg chg="mod">
          <ac:chgData name="CF H" userId="4986693e224cb1a4" providerId="LiveId" clId="{CAE0AAC0-D334-4CE1-82DA-BAAA020EADF9}" dt="2019-09-27T17:28:43.147" v="3527" actId="14100"/>
          <ac:spMkLst>
            <pc:docMk/>
            <pc:sldMk cId="2733759044" sldId="314"/>
            <ac:spMk id="11" creationId="{00000000-0000-0000-0000-000000000000}"/>
          </ac:spMkLst>
        </pc:spChg>
        <pc:spChg chg="add mod">
          <ac:chgData name="CF H" userId="4986693e224cb1a4" providerId="LiveId" clId="{CAE0AAC0-D334-4CE1-82DA-BAAA020EADF9}" dt="2019-09-28T01:23:35.081" v="4088" actId="1076"/>
          <ac:spMkLst>
            <pc:docMk/>
            <pc:sldMk cId="2733759044" sldId="314"/>
            <ac:spMk id="13" creationId="{FDED1A90-B0AD-46D5-B254-0F739357A3F1}"/>
          </ac:spMkLst>
        </pc:spChg>
        <pc:spChg chg="mod">
          <ac:chgData name="CF H" userId="4986693e224cb1a4" providerId="LiveId" clId="{CAE0AAC0-D334-4CE1-82DA-BAAA020EADF9}" dt="2019-09-27T17:26:47.160" v="3503" actId="20577"/>
          <ac:spMkLst>
            <pc:docMk/>
            <pc:sldMk cId="2733759044" sldId="314"/>
            <ac:spMk id="14" creationId="{00000000-0000-0000-0000-000000000000}"/>
          </ac:spMkLst>
        </pc:spChg>
        <pc:spChg chg="add mod">
          <ac:chgData name="CF H" userId="4986693e224cb1a4" providerId="LiveId" clId="{CAE0AAC0-D334-4CE1-82DA-BAAA020EADF9}" dt="2019-09-27T17:28:48.028" v="3532"/>
          <ac:spMkLst>
            <pc:docMk/>
            <pc:sldMk cId="2733759044" sldId="314"/>
            <ac:spMk id="18" creationId="{9E972BDC-6982-4B65-870C-816BF7897A72}"/>
          </ac:spMkLst>
        </pc:spChg>
        <pc:spChg chg="del">
          <ac:chgData name="CF H" userId="4986693e224cb1a4" providerId="LiveId" clId="{CAE0AAC0-D334-4CE1-82DA-BAAA020EADF9}" dt="2019-09-27T17:27:02.499" v="3522" actId="478"/>
          <ac:spMkLst>
            <pc:docMk/>
            <pc:sldMk cId="2733759044" sldId="314"/>
            <ac:spMk id="20" creationId="{BA19D001-D605-414B-BF1E-C3395CA1FD3F}"/>
          </ac:spMkLst>
        </pc:spChg>
        <pc:spChg chg="mod">
          <ac:chgData name="CF H" userId="4986693e224cb1a4" providerId="LiveId" clId="{CAE0AAC0-D334-4CE1-82DA-BAAA020EADF9}" dt="2019-09-27T17:28:40.446" v="3526" actId="14100"/>
          <ac:spMkLst>
            <pc:docMk/>
            <pc:sldMk cId="2733759044" sldId="314"/>
            <ac:spMk id="11338" creationId="{00000000-0000-0000-0000-000000000000}"/>
          </ac:spMkLst>
        </pc:spChg>
      </pc:sldChg>
      <pc:sldChg chg="add del">
        <pc:chgData name="CF H" userId="4986693e224cb1a4" providerId="LiveId" clId="{CAE0AAC0-D334-4CE1-82DA-BAAA020EADF9}" dt="2019-09-27T17:28:24.315" v="3524"/>
        <pc:sldMkLst>
          <pc:docMk/>
          <pc:sldMk cId="2282167825" sldId="315"/>
        </pc:sldMkLst>
      </pc:sldChg>
      <pc:sldChg chg="modSp add">
        <pc:chgData name="CF H" userId="4986693e224cb1a4" providerId="LiveId" clId="{CAE0AAC0-D334-4CE1-82DA-BAAA020EADF9}" dt="2019-09-27T17:30:26.982" v="3548" actId="14100"/>
        <pc:sldMkLst>
          <pc:docMk/>
          <pc:sldMk cId="2722576678" sldId="315"/>
        </pc:sldMkLst>
        <pc:spChg chg="mod">
          <ac:chgData name="CF H" userId="4986693e224cb1a4" providerId="LiveId" clId="{CAE0AAC0-D334-4CE1-82DA-BAAA020EADF9}" dt="2019-09-27T17:30:26.982" v="3548" actId="14100"/>
          <ac:spMkLst>
            <pc:docMk/>
            <pc:sldMk cId="2722576678" sldId="315"/>
            <ac:spMk id="18" creationId="{9E972BDC-6982-4B65-870C-816BF7897A72}"/>
          </ac:spMkLst>
        </pc:spChg>
      </pc:sldChg>
      <pc:sldChg chg="addSp delSp modSp add delAnim modAnim">
        <pc:chgData name="CF H" userId="4986693e224cb1a4" providerId="LiveId" clId="{CAE0AAC0-D334-4CE1-82DA-BAAA020EADF9}" dt="2019-09-27T17:48:33.156" v="3806"/>
        <pc:sldMkLst>
          <pc:docMk/>
          <pc:sldMk cId="1475080361" sldId="316"/>
        </pc:sldMkLst>
        <pc:spChg chg="add del">
          <ac:chgData name="CF H" userId="4986693e224cb1a4" providerId="LiveId" clId="{CAE0AAC0-D334-4CE1-82DA-BAAA020EADF9}" dt="2019-09-27T17:32:33.477" v="3576"/>
          <ac:spMkLst>
            <pc:docMk/>
            <pc:sldMk cId="1475080361" sldId="316"/>
            <ac:spMk id="3" creationId="{ED2B6DD7-24AD-4F1A-A887-1A139C16676E}"/>
          </ac:spMkLst>
        </pc:spChg>
        <pc:spChg chg="add mod">
          <ac:chgData name="CF H" userId="4986693e224cb1a4" providerId="LiveId" clId="{CAE0AAC0-D334-4CE1-82DA-BAAA020EADF9}" dt="2019-09-27T17:38:48.714" v="3686" actId="14100"/>
          <ac:spMkLst>
            <pc:docMk/>
            <pc:sldMk cId="1475080361" sldId="316"/>
            <ac:spMk id="5" creationId="{7DAA6A00-3037-49A5-8749-E42B58725649}"/>
          </ac:spMkLst>
        </pc:spChg>
        <pc:spChg chg="add del">
          <ac:chgData name="CF H" userId="4986693e224cb1a4" providerId="LiveId" clId="{CAE0AAC0-D334-4CE1-82DA-BAAA020EADF9}" dt="2019-09-27T17:33:45.501" v="3586"/>
          <ac:spMkLst>
            <pc:docMk/>
            <pc:sldMk cId="1475080361" sldId="316"/>
            <ac:spMk id="7" creationId="{91868F11-458F-48E2-AD17-988F6E5BD893}"/>
          </ac:spMkLst>
        </pc:spChg>
        <pc:spChg chg="add del">
          <ac:chgData name="CF H" userId="4986693e224cb1a4" providerId="LiveId" clId="{CAE0AAC0-D334-4CE1-82DA-BAAA020EADF9}" dt="2019-09-27T17:33:54.951" v="3588"/>
          <ac:spMkLst>
            <pc:docMk/>
            <pc:sldMk cId="1475080361" sldId="316"/>
            <ac:spMk id="8" creationId="{DB96E766-417F-4479-B898-F8C95F3F77BF}"/>
          </ac:spMkLst>
        </pc:spChg>
        <pc:spChg chg="mod">
          <ac:chgData name="CF H" userId="4986693e224cb1a4" providerId="LiveId" clId="{CAE0AAC0-D334-4CE1-82DA-BAAA020EADF9}" dt="2019-09-27T17:32:10.351" v="3573" actId="14100"/>
          <ac:spMkLst>
            <pc:docMk/>
            <pc:sldMk cId="1475080361" sldId="316"/>
            <ac:spMk id="11" creationId="{00000000-0000-0000-0000-000000000000}"/>
          </ac:spMkLst>
        </pc:spChg>
        <pc:spChg chg="mod">
          <ac:chgData name="CF H" userId="4986693e224cb1a4" providerId="LiveId" clId="{CAE0AAC0-D334-4CE1-82DA-BAAA020EADF9}" dt="2019-09-27T17:31:39.739" v="3553" actId="20577"/>
          <ac:spMkLst>
            <pc:docMk/>
            <pc:sldMk cId="1475080361" sldId="316"/>
            <ac:spMk id="14" creationId="{00000000-0000-0000-0000-000000000000}"/>
          </ac:spMkLst>
        </pc:spChg>
        <pc:spChg chg="del mod">
          <ac:chgData name="CF H" userId="4986693e224cb1a4" providerId="LiveId" clId="{CAE0AAC0-D334-4CE1-82DA-BAAA020EADF9}" dt="2019-09-27T17:31:20.016" v="3551" actId="478"/>
          <ac:spMkLst>
            <pc:docMk/>
            <pc:sldMk cId="1475080361" sldId="316"/>
            <ac:spMk id="18" creationId="{9E972BDC-6982-4B65-870C-816BF7897A72}"/>
          </ac:spMkLst>
        </pc:spChg>
        <pc:spChg chg="add mod">
          <ac:chgData name="CF H" userId="4986693e224cb1a4" providerId="LiveId" clId="{CAE0AAC0-D334-4CE1-82DA-BAAA020EADF9}" dt="2019-09-27T17:38:10.794" v="3666" actId="1035"/>
          <ac:spMkLst>
            <pc:docMk/>
            <pc:sldMk cId="1475080361" sldId="316"/>
            <ac:spMk id="20" creationId="{BA1CFEAC-7E8A-4D31-BDBE-26B36C6B8540}"/>
          </ac:spMkLst>
        </pc:spChg>
        <pc:spChg chg="add mod">
          <ac:chgData name="CF H" userId="4986693e224cb1a4" providerId="LiveId" clId="{CAE0AAC0-D334-4CE1-82DA-BAAA020EADF9}" dt="2019-09-27T17:39:02.642" v="3689" actId="1076"/>
          <ac:spMkLst>
            <pc:docMk/>
            <pc:sldMk cId="1475080361" sldId="316"/>
            <ac:spMk id="21" creationId="{B5DA4BCB-647B-4D54-A222-3725A99FFB05}"/>
          </ac:spMkLst>
        </pc:spChg>
        <pc:spChg chg="add mod">
          <ac:chgData name="CF H" userId="4986693e224cb1a4" providerId="LiveId" clId="{CAE0AAC0-D334-4CE1-82DA-BAAA020EADF9}" dt="2019-09-27T17:39:07.907" v="3690" actId="1076"/>
          <ac:spMkLst>
            <pc:docMk/>
            <pc:sldMk cId="1475080361" sldId="316"/>
            <ac:spMk id="22" creationId="{9D320F89-10FA-41F4-A626-18B5E6B266B5}"/>
          </ac:spMkLst>
        </pc:spChg>
        <pc:spChg chg="mod">
          <ac:chgData name="CF H" userId="4986693e224cb1a4" providerId="LiveId" clId="{CAE0AAC0-D334-4CE1-82DA-BAAA020EADF9}" dt="2019-09-27T17:32:13.469" v="3574" actId="14100"/>
          <ac:spMkLst>
            <pc:docMk/>
            <pc:sldMk cId="1475080361" sldId="316"/>
            <ac:spMk id="11338" creationId="{00000000-0000-0000-0000-000000000000}"/>
          </ac:spMkLst>
        </pc:spChg>
      </pc:sldChg>
      <pc:sldChg chg="addSp delSp modSp add modAnim">
        <pc:chgData name="CF H" userId="4986693e224cb1a4" providerId="LiveId" clId="{CAE0AAC0-D334-4CE1-82DA-BAAA020EADF9}" dt="2019-09-27T17:48:37.042" v="3808"/>
        <pc:sldMkLst>
          <pc:docMk/>
          <pc:sldMk cId="4167108720" sldId="317"/>
        </pc:sldMkLst>
        <pc:spChg chg="add del mod">
          <ac:chgData name="CF H" userId="4986693e224cb1a4" providerId="LiveId" clId="{CAE0AAC0-D334-4CE1-82DA-BAAA020EADF9}" dt="2019-09-27T17:38:26.626" v="3669"/>
          <ac:spMkLst>
            <pc:docMk/>
            <pc:sldMk cId="4167108720" sldId="317"/>
            <ac:spMk id="3" creationId="{B85C4DDB-B681-4CC5-AFCC-7AC1A5BDDD3F}"/>
          </ac:spMkLst>
        </pc:spChg>
        <pc:spChg chg="del mod">
          <ac:chgData name="CF H" userId="4986693e224cb1a4" providerId="LiveId" clId="{CAE0AAC0-D334-4CE1-82DA-BAAA020EADF9}" dt="2019-09-27T17:35:25.430" v="3614" actId="478"/>
          <ac:spMkLst>
            <pc:docMk/>
            <pc:sldMk cId="4167108720" sldId="317"/>
            <ac:spMk id="5" creationId="{7DAA6A00-3037-49A5-8749-E42B58725649}"/>
          </ac:spMkLst>
        </pc:spChg>
        <pc:spChg chg="add mod">
          <ac:chgData name="CF H" userId="4986693e224cb1a4" providerId="LiveId" clId="{CAE0AAC0-D334-4CE1-82DA-BAAA020EADF9}" dt="2019-09-27T17:39:24.303" v="3691" actId="1076"/>
          <ac:spMkLst>
            <pc:docMk/>
            <pc:sldMk cId="4167108720" sldId="317"/>
            <ac:spMk id="7" creationId="{86E3CCCF-E334-42EC-ABF6-D1ED1B8AC402}"/>
          </ac:spMkLst>
        </pc:spChg>
        <pc:spChg chg="add mod">
          <ac:chgData name="CF H" userId="4986693e224cb1a4" providerId="LiveId" clId="{CAE0AAC0-D334-4CE1-82DA-BAAA020EADF9}" dt="2019-09-27T17:40:25.306" v="3709" actId="1076"/>
          <ac:spMkLst>
            <pc:docMk/>
            <pc:sldMk cId="4167108720" sldId="317"/>
            <ac:spMk id="8" creationId="{7A257E4D-8E1C-4B1D-A5C2-E9953B644564}"/>
          </ac:spMkLst>
        </pc:spChg>
        <pc:spChg chg="mod">
          <ac:chgData name="CF H" userId="4986693e224cb1a4" providerId="LiveId" clId="{CAE0AAC0-D334-4CE1-82DA-BAAA020EADF9}" dt="2019-09-27T17:38:17.160" v="3668" actId="1076"/>
          <ac:spMkLst>
            <pc:docMk/>
            <pc:sldMk cId="4167108720" sldId="317"/>
            <ac:spMk id="17" creationId="{83C1B4A9-2CC0-422E-A104-0FC79AAFCD23}"/>
          </ac:spMkLst>
        </pc:spChg>
        <pc:spChg chg="add mod">
          <ac:chgData name="CF H" userId="4986693e224cb1a4" providerId="LiveId" clId="{CAE0AAC0-D334-4CE1-82DA-BAAA020EADF9}" dt="2019-09-27T17:39:24.303" v="3691" actId="1076"/>
          <ac:spMkLst>
            <pc:docMk/>
            <pc:sldMk cId="4167108720" sldId="317"/>
            <ac:spMk id="18" creationId="{92580C75-7AC1-4F43-BEFF-4DD1775720A7}"/>
          </ac:spMkLst>
        </pc:spChg>
        <pc:spChg chg="del mod">
          <ac:chgData name="CF H" userId="4986693e224cb1a4" providerId="LiveId" clId="{CAE0AAC0-D334-4CE1-82DA-BAAA020EADF9}" dt="2019-09-27T17:38:26.626" v="3669"/>
          <ac:spMkLst>
            <pc:docMk/>
            <pc:sldMk cId="4167108720" sldId="317"/>
            <ac:spMk id="20" creationId="{BA1CFEAC-7E8A-4D31-BDBE-26B36C6B8540}"/>
          </ac:spMkLst>
        </pc:spChg>
        <pc:spChg chg="add mod">
          <ac:chgData name="CF H" userId="4986693e224cb1a4" providerId="LiveId" clId="{CAE0AAC0-D334-4CE1-82DA-BAAA020EADF9}" dt="2019-09-27T17:39:50.090" v="3699"/>
          <ac:spMkLst>
            <pc:docMk/>
            <pc:sldMk cId="4167108720" sldId="317"/>
            <ac:spMk id="21" creationId="{80CA8EC8-67FF-4558-A1DF-920721C557CD}"/>
          </ac:spMkLst>
        </pc:spChg>
      </pc:sldChg>
    </pc:docChg>
  </pc:docChgLst>
  <pc:docChgLst>
    <pc:chgData name="CF H" userId="4986693e224cb1a4" providerId="LiveId" clId="{8EE24C0D-48D4-4367-A595-CC0FBCE879DA}"/>
    <pc:docChg chg="undo redo custSel addSld delSld modSld sldOrd">
      <pc:chgData name="CF H" userId="4986693e224cb1a4" providerId="LiveId" clId="{8EE24C0D-48D4-4367-A595-CC0FBCE879DA}" dt="2019-09-28T23:23:06.474" v="2625" actId="20577"/>
      <pc:docMkLst>
        <pc:docMk/>
      </pc:docMkLst>
      <pc:sldChg chg="modSp modTransition modNotesTx">
        <pc:chgData name="CF H" userId="4986693e224cb1a4" providerId="LiveId" clId="{8EE24C0D-48D4-4367-A595-CC0FBCE879DA}" dt="2019-09-28T15:02:41.440" v="1449" actId="20577"/>
        <pc:sldMkLst>
          <pc:docMk/>
          <pc:sldMk cId="0" sldId="265"/>
        </pc:sldMkLst>
        <pc:spChg chg="mod">
          <ac:chgData name="CF H" userId="4986693e224cb1a4" providerId="LiveId" clId="{8EE24C0D-48D4-4367-A595-CC0FBCE879DA}" dt="2019-09-28T15:01:21.324" v="1436"/>
          <ac:spMkLst>
            <pc:docMk/>
            <pc:sldMk cId="0" sldId="265"/>
            <ac:spMk id="6" creationId="{DBEA54C6-390A-475D-984A-01AB2A21DA64}"/>
          </ac:spMkLst>
        </pc:spChg>
      </pc:sldChg>
      <pc:sldChg chg="modSp modTransition modNotesTx">
        <pc:chgData name="CF H" userId="4986693e224cb1a4" providerId="LiveId" clId="{8EE24C0D-48D4-4367-A595-CC0FBCE879DA}" dt="2019-09-28T15:29:02.281" v="1677" actId="20577"/>
        <pc:sldMkLst>
          <pc:docMk/>
          <pc:sldMk cId="0" sldId="267"/>
        </pc:sldMkLst>
        <pc:spChg chg="mod">
          <ac:chgData name="CF H" userId="4986693e224cb1a4" providerId="LiveId" clId="{8EE24C0D-48D4-4367-A595-CC0FBCE879DA}" dt="2019-09-28T15:17:10.052" v="1539" actId="20577"/>
          <ac:spMkLst>
            <pc:docMk/>
            <pc:sldMk cId="0" sldId="267"/>
            <ac:spMk id="13" creationId="{7FB8CDAC-152F-458D-91A1-7B88913D2075}"/>
          </ac:spMkLst>
        </pc:spChg>
        <pc:spChg chg="mod">
          <ac:chgData name="CF H" userId="4986693e224cb1a4" providerId="LiveId" clId="{8EE24C0D-48D4-4367-A595-CC0FBCE879DA}" dt="2019-09-28T15:28:15.587" v="1658"/>
          <ac:spMkLst>
            <pc:docMk/>
            <pc:sldMk cId="0" sldId="267"/>
            <ac:spMk id="16423" creationId="{00000000-0000-0000-0000-000000000000}"/>
          </ac:spMkLst>
        </pc:spChg>
      </pc:sldChg>
      <pc:sldChg chg="delSp modSp modTransition delAnim modAnim modNotesTx">
        <pc:chgData name="CF H" userId="4986693e224cb1a4" providerId="LiveId" clId="{8EE24C0D-48D4-4367-A595-CC0FBCE879DA}" dt="2019-09-28T14:59:18.091" v="1429" actId="113"/>
        <pc:sldMkLst>
          <pc:docMk/>
          <pc:sldMk cId="0" sldId="269"/>
        </pc:sldMkLst>
        <pc:spChg chg="del mod">
          <ac:chgData name="CF H" userId="4986693e224cb1a4" providerId="LiveId" clId="{8EE24C0D-48D4-4367-A595-CC0FBCE879DA}" dt="2019-09-28T06:43:34.949" v="238"/>
          <ac:spMkLst>
            <pc:docMk/>
            <pc:sldMk cId="0" sldId="269"/>
            <ac:spMk id="9" creationId="{9BD97FD6-896D-4817-A39D-888DE7B85DC1}"/>
          </ac:spMkLst>
        </pc:spChg>
        <pc:spChg chg="del mod">
          <ac:chgData name="CF H" userId="4986693e224cb1a4" providerId="LiveId" clId="{8EE24C0D-48D4-4367-A595-CC0FBCE879DA}" dt="2019-09-28T06:43:34.951" v="240"/>
          <ac:spMkLst>
            <pc:docMk/>
            <pc:sldMk cId="0" sldId="269"/>
            <ac:spMk id="18" creationId="{B87E0E7C-A7AC-4487-9768-CDAA5AF74925}"/>
          </ac:spMkLst>
        </pc:spChg>
        <pc:spChg chg="mod">
          <ac:chgData name="CF H" userId="4986693e224cb1a4" providerId="LiveId" clId="{8EE24C0D-48D4-4367-A595-CC0FBCE879DA}" dt="2019-09-28T06:37:16.761" v="212" actId="1076"/>
          <ac:spMkLst>
            <pc:docMk/>
            <pc:sldMk cId="0" sldId="269"/>
            <ac:spMk id="20" creationId="{75C6E390-F7C3-4873-BA78-CF1ABD3A000E}"/>
          </ac:spMkLst>
        </pc:spChg>
        <pc:spChg chg="mod">
          <ac:chgData name="CF H" userId="4986693e224cb1a4" providerId="LiveId" clId="{8EE24C0D-48D4-4367-A595-CC0FBCE879DA}" dt="2019-09-28T06:25:01.810" v="155" actId="1035"/>
          <ac:spMkLst>
            <pc:docMk/>
            <pc:sldMk cId="0" sldId="269"/>
            <ac:spMk id="29" creationId="{00000000-0000-0000-0000-000000000000}"/>
          </ac:spMkLst>
        </pc:spChg>
        <pc:spChg chg="mod">
          <ac:chgData name="CF H" userId="4986693e224cb1a4" providerId="LiveId" clId="{8EE24C0D-48D4-4367-A595-CC0FBCE879DA}" dt="2019-09-28T07:00:44.214" v="450"/>
          <ac:spMkLst>
            <pc:docMk/>
            <pc:sldMk cId="0" sldId="269"/>
            <ac:spMk id="31" creationId="{00000000-0000-0000-0000-000000000000}"/>
          </ac:spMkLst>
        </pc:spChg>
      </pc:sldChg>
      <pc:sldChg chg="modSp">
        <pc:chgData name="CF H" userId="4986693e224cb1a4" providerId="LiveId" clId="{8EE24C0D-48D4-4367-A595-CC0FBCE879DA}" dt="2019-09-28T06:04:41.477" v="69"/>
        <pc:sldMkLst>
          <pc:docMk/>
          <pc:sldMk cId="0" sldId="270"/>
        </pc:sldMkLst>
        <pc:spChg chg="mod">
          <ac:chgData name="CF H" userId="4986693e224cb1a4" providerId="LiveId" clId="{8EE24C0D-48D4-4367-A595-CC0FBCE879DA}" dt="2019-09-28T06:04:41.477" v="69"/>
          <ac:spMkLst>
            <pc:docMk/>
            <pc:sldMk cId="0" sldId="270"/>
            <ac:spMk id="4125" creationId="{00000000-0000-0000-0000-000000000000}"/>
          </ac:spMkLst>
        </pc:spChg>
        <pc:spChg chg="mod">
          <ac:chgData name="CF H" userId="4986693e224cb1a4" providerId="LiveId" clId="{8EE24C0D-48D4-4367-A595-CC0FBCE879DA}" dt="2019-09-28T06:04:08.360" v="66"/>
          <ac:spMkLst>
            <pc:docMk/>
            <pc:sldMk cId="0" sldId="270"/>
            <ac:spMk id="4133" creationId="{00000000-0000-0000-0000-000000000000}"/>
          </ac:spMkLst>
        </pc:spChg>
      </pc:sldChg>
      <pc:sldChg chg="modTransition">
        <pc:chgData name="CF H" userId="4986693e224cb1a4" providerId="LiveId" clId="{8EE24C0D-48D4-4367-A595-CC0FBCE879DA}" dt="2019-09-28T07:45:21.670" v="918"/>
        <pc:sldMkLst>
          <pc:docMk/>
          <pc:sldMk cId="380889396" sldId="278"/>
        </pc:sldMkLst>
      </pc:sldChg>
      <pc:sldChg chg="modSp modTransition modNotesTx">
        <pc:chgData name="CF H" userId="4986693e224cb1a4" providerId="LiveId" clId="{8EE24C0D-48D4-4367-A595-CC0FBCE879DA}" dt="2019-09-28T16:27:13.676" v="2020" actId="20577"/>
        <pc:sldMkLst>
          <pc:docMk/>
          <pc:sldMk cId="3809102794" sldId="285"/>
        </pc:sldMkLst>
        <pc:spChg chg="mod">
          <ac:chgData name="CF H" userId="4986693e224cb1a4" providerId="LiveId" clId="{8EE24C0D-48D4-4367-A595-CC0FBCE879DA}" dt="2019-09-28T07:55:13.516" v="1008" actId="14100"/>
          <ac:spMkLst>
            <pc:docMk/>
            <pc:sldMk cId="3809102794" sldId="285"/>
            <ac:spMk id="11" creationId="{00000000-0000-0000-0000-000000000000}"/>
          </ac:spMkLst>
        </pc:spChg>
        <pc:spChg chg="mod">
          <ac:chgData name="CF H" userId="4986693e224cb1a4" providerId="LiveId" clId="{8EE24C0D-48D4-4367-A595-CC0FBCE879DA}" dt="2019-09-28T07:34:13.944" v="721" actId="20577"/>
          <ac:spMkLst>
            <pc:docMk/>
            <pc:sldMk cId="3809102794" sldId="285"/>
            <ac:spMk id="14" creationId="{00000000-0000-0000-0000-000000000000}"/>
          </ac:spMkLst>
        </pc:spChg>
        <pc:spChg chg="mod">
          <ac:chgData name="CF H" userId="4986693e224cb1a4" providerId="LiveId" clId="{8EE24C0D-48D4-4367-A595-CC0FBCE879DA}" dt="2019-09-28T07:55:06.875" v="1007" actId="1076"/>
          <ac:spMkLst>
            <pc:docMk/>
            <pc:sldMk cId="3809102794" sldId="285"/>
            <ac:spMk id="11338" creationId="{00000000-0000-0000-0000-000000000000}"/>
          </ac:spMkLst>
        </pc:spChg>
      </pc:sldChg>
      <pc:sldChg chg="modSp modTransition modNotesTx">
        <pc:chgData name="CF H" userId="4986693e224cb1a4" providerId="LiveId" clId="{8EE24C0D-48D4-4367-A595-CC0FBCE879DA}" dt="2019-09-28T14:59:47.615" v="1430" actId="20577"/>
        <pc:sldMkLst>
          <pc:docMk/>
          <pc:sldMk cId="3124176021" sldId="295"/>
        </pc:sldMkLst>
        <pc:spChg chg="mod">
          <ac:chgData name="CF H" userId="4986693e224cb1a4" providerId="LiveId" clId="{8EE24C0D-48D4-4367-A595-CC0FBCE879DA}" dt="2019-09-28T06:46:36.594" v="279"/>
          <ac:spMkLst>
            <pc:docMk/>
            <pc:sldMk cId="3124176021" sldId="295"/>
            <ac:spMk id="10" creationId="{2740D558-83D8-4A59-8A01-7C947DBEDC0D}"/>
          </ac:spMkLst>
        </pc:spChg>
      </pc:sldChg>
      <pc:sldChg chg="addSp modSp modTransition modAnim modNotesTx">
        <pc:chgData name="CF H" userId="4986693e224cb1a4" providerId="LiveId" clId="{8EE24C0D-48D4-4367-A595-CC0FBCE879DA}" dt="2019-09-28T15:06:36.378" v="1455" actId="14100"/>
        <pc:sldMkLst>
          <pc:docMk/>
          <pc:sldMk cId="1587794864" sldId="296"/>
        </pc:sldMkLst>
        <pc:spChg chg="add mod">
          <ac:chgData name="CF H" userId="4986693e224cb1a4" providerId="LiveId" clId="{8EE24C0D-48D4-4367-A595-CC0FBCE879DA}" dt="2019-09-28T07:20:50.675" v="600" actId="2711"/>
          <ac:spMkLst>
            <pc:docMk/>
            <pc:sldMk cId="1587794864" sldId="296"/>
            <ac:spMk id="2" creationId="{15525F60-5345-45CA-BD54-F50E750F9EDE}"/>
          </ac:spMkLst>
        </pc:spChg>
        <pc:spChg chg="mod">
          <ac:chgData name="CF H" userId="4986693e224cb1a4" providerId="LiveId" clId="{8EE24C0D-48D4-4367-A595-CC0FBCE879DA}" dt="2019-09-28T07:19:48.448" v="579"/>
          <ac:spMkLst>
            <pc:docMk/>
            <pc:sldMk cId="1587794864" sldId="296"/>
            <ac:spMk id="20" creationId="{D9C33B6A-D771-4734-9E53-01B17B89A0E7}"/>
          </ac:spMkLst>
        </pc:spChg>
        <pc:spChg chg="add mod">
          <ac:chgData name="CF H" userId="4986693e224cb1a4" providerId="LiveId" clId="{8EE24C0D-48D4-4367-A595-CC0FBCE879DA}" dt="2019-09-28T07:20:50.675" v="600" actId="2711"/>
          <ac:spMkLst>
            <pc:docMk/>
            <pc:sldMk cId="1587794864" sldId="296"/>
            <ac:spMk id="23" creationId="{02342D2F-71D5-4477-8585-0F40B746FF35}"/>
          </ac:spMkLst>
        </pc:spChg>
        <pc:picChg chg="mod">
          <ac:chgData name="CF H" userId="4986693e224cb1a4" providerId="LiveId" clId="{8EE24C0D-48D4-4367-A595-CC0FBCE879DA}" dt="2019-09-28T15:06:36.378" v="1455" actId="14100"/>
          <ac:picMkLst>
            <pc:docMk/>
            <pc:sldMk cId="1587794864" sldId="296"/>
            <ac:picMk id="41" creationId="{B80F32E2-24E3-4A30-AE6C-75FB02A7F5D8}"/>
          </ac:picMkLst>
        </pc:picChg>
      </pc:sldChg>
      <pc:sldChg chg="addSp delSp modSp modTransition modAnim modNotesTx">
        <pc:chgData name="CF H" userId="4986693e224cb1a4" providerId="LiveId" clId="{8EE24C0D-48D4-4367-A595-CC0FBCE879DA}" dt="2019-09-28T15:04:41.231" v="1453" actId="20577"/>
        <pc:sldMkLst>
          <pc:docMk/>
          <pc:sldMk cId="3453436340" sldId="297"/>
        </pc:sldMkLst>
        <pc:spChg chg="add mod">
          <ac:chgData name="CF H" userId="4986693e224cb1a4" providerId="LiveId" clId="{8EE24C0D-48D4-4367-A595-CC0FBCE879DA}" dt="2019-09-28T07:10:51.098" v="521" actId="1076"/>
          <ac:spMkLst>
            <pc:docMk/>
            <pc:sldMk cId="3453436340" sldId="297"/>
            <ac:spMk id="4" creationId="{940E2584-AEF2-422C-A6FA-6BCCD6AD0330}"/>
          </ac:spMkLst>
        </pc:spChg>
        <pc:spChg chg="add mod">
          <ac:chgData name="CF H" userId="4986693e224cb1a4" providerId="LiveId" clId="{8EE24C0D-48D4-4367-A595-CC0FBCE879DA}" dt="2019-09-28T07:12:38.138" v="537" actId="1076"/>
          <ac:spMkLst>
            <pc:docMk/>
            <pc:sldMk cId="3453436340" sldId="297"/>
            <ac:spMk id="5" creationId="{D75C1DAA-EA7D-4A32-811B-BEF766A2BD7E}"/>
          </ac:spMkLst>
        </pc:spChg>
        <pc:spChg chg="add mod">
          <ac:chgData name="CF H" userId="4986693e224cb1a4" providerId="LiveId" clId="{8EE24C0D-48D4-4367-A595-CC0FBCE879DA}" dt="2019-09-28T07:12:01.506" v="536" actId="207"/>
          <ac:spMkLst>
            <pc:docMk/>
            <pc:sldMk cId="3453436340" sldId="297"/>
            <ac:spMk id="6" creationId="{A9ADBA05-5DD3-4481-93F2-44E806C2A4F2}"/>
          </ac:spMkLst>
        </pc:spChg>
        <pc:spChg chg="mod">
          <ac:chgData name="CF H" userId="4986693e224cb1a4" providerId="LiveId" clId="{8EE24C0D-48D4-4367-A595-CC0FBCE879DA}" dt="2019-09-28T07:11:40.091" v="532" actId="1076"/>
          <ac:spMkLst>
            <pc:docMk/>
            <pc:sldMk cId="3453436340" sldId="297"/>
            <ac:spMk id="20" creationId="{D9C33B6A-D771-4734-9E53-01B17B89A0E7}"/>
          </ac:spMkLst>
        </pc:spChg>
        <pc:graphicFrameChg chg="mod">
          <ac:chgData name="CF H" userId="4986693e224cb1a4" providerId="LiveId" clId="{8EE24C0D-48D4-4367-A595-CC0FBCE879DA}" dt="2019-09-28T07:10:47.984" v="520" actId="1076"/>
          <ac:graphicFrameMkLst>
            <pc:docMk/>
            <pc:sldMk cId="3453436340" sldId="297"/>
            <ac:graphicFrameMk id="3" creationId="{4B6DCC53-ACCB-433C-B2F4-D295992F1D09}"/>
          </ac:graphicFrameMkLst>
        </pc:graphicFrameChg>
        <pc:cxnChg chg="add del mod">
          <ac:chgData name="CF H" userId="4986693e224cb1a4" providerId="LiveId" clId="{8EE24C0D-48D4-4367-A595-CC0FBCE879DA}" dt="2019-09-28T07:13:46.250" v="541" actId="478"/>
          <ac:cxnSpMkLst>
            <pc:docMk/>
            <pc:sldMk cId="3453436340" sldId="297"/>
            <ac:cxnSpMk id="8" creationId="{6FDA13B3-D209-473C-9202-3ACCB9D47E4A}"/>
          </ac:cxnSpMkLst>
        </pc:cxnChg>
      </pc:sldChg>
      <pc:sldChg chg="addSp delSp modSp modTransition modAnim modNotesTx">
        <pc:chgData name="CF H" userId="4986693e224cb1a4" providerId="LiveId" clId="{8EE24C0D-48D4-4367-A595-CC0FBCE879DA}" dt="2019-09-28T15:15:15.564" v="1515"/>
        <pc:sldMkLst>
          <pc:docMk/>
          <pc:sldMk cId="1885310168" sldId="298"/>
        </pc:sldMkLst>
        <pc:spChg chg="add mod">
          <ac:chgData name="CF H" userId="4986693e224cb1a4" providerId="LiveId" clId="{8EE24C0D-48D4-4367-A595-CC0FBCE879DA}" dt="2019-09-28T15:09:15.674" v="1470" actId="207"/>
          <ac:spMkLst>
            <pc:docMk/>
            <pc:sldMk cId="1885310168" sldId="298"/>
            <ac:spMk id="3" creationId="{2C2271A3-8246-4208-B54E-8746A8B5AD16}"/>
          </ac:spMkLst>
        </pc:spChg>
        <pc:spChg chg="mod">
          <ac:chgData name="CF H" userId="4986693e224cb1a4" providerId="LiveId" clId="{8EE24C0D-48D4-4367-A595-CC0FBCE879DA}" dt="2019-09-28T07:23:18.934" v="607" actId="1076"/>
          <ac:spMkLst>
            <pc:docMk/>
            <pc:sldMk cId="1885310168" sldId="298"/>
            <ac:spMk id="4" creationId="{7AFF98F0-F72C-4455-A821-428695769C7C}"/>
          </ac:spMkLst>
        </pc:spChg>
        <pc:spChg chg="add del mod">
          <ac:chgData name="CF H" userId="4986693e224cb1a4" providerId="LiveId" clId="{8EE24C0D-48D4-4367-A595-CC0FBCE879DA}" dt="2019-09-28T15:08:44.630" v="1460" actId="478"/>
          <ac:spMkLst>
            <pc:docMk/>
            <pc:sldMk cId="1885310168" sldId="298"/>
            <ac:spMk id="5" creationId="{B2EE4A5E-8E14-4759-838F-0EC109FCF402}"/>
          </ac:spMkLst>
        </pc:spChg>
        <pc:spChg chg="add mod">
          <ac:chgData name="CF H" userId="4986693e224cb1a4" providerId="LiveId" clId="{8EE24C0D-48D4-4367-A595-CC0FBCE879DA}" dt="2019-09-28T15:08:49.687" v="1462" actId="14100"/>
          <ac:spMkLst>
            <pc:docMk/>
            <pc:sldMk cId="1885310168" sldId="298"/>
            <ac:spMk id="7" creationId="{A6640796-4D37-43B8-901B-E0A62B9510BE}"/>
          </ac:spMkLst>
        </pc:spChg>
        <pc:spChg chg="mod">
          <ac:chgData name="CF H" userId="4986693e224cb1a4" providerId="LiveId" clId="{8EE24C0D-48D4-4367-A595-CC0FBCE879DA}" dt="2019-09-28T07:23:18.934" v="607" actId="1076"/>
          <ac:spMkLst>
            <pc:docMk/>
            <pc:sldMk cId="1885310168" sldId="298"/>
            <ac:spMk id="18" creationId="{17C91EAB-96E8-40D9-8505-525653145205}"/>
          </ac:spMkLst>
        </pc:spChg>
        <pc:spChg chg="mod">
          <ac:chgData name="CF H" userId="4986693e224cb1a4" providerId="LiveId" clId="{8EE24C0D-48D4-4367-A595-CC0FBCE879DA}" dt="2019-09-28T07:23:18.934" v="607" actId="1076"/>
          <ac:spMkLst>
            <pc:docMk/>
            <pc:sldMk cId="1885310168" sldId="298"/>
            <ac:spMk id="19" creationId="{AF2935CD-50E6-4A2B-BA67-BD934061F218}"/>
          </ac:spMkLst>
        </pc:spChg>
        <pc:spChg chg="mod">
          <ac:chgData name="CF H" userId="4986693e224cb1a4" providerId="LiveId" clId="{8EE24C0D-48D4-4367-A595-CC0FBCE879DA}" dt="2019-09-28T07:23:18.934" v="607" actId="1076"/>
          <ac:spMkLst>
            <pc:docMk/>
            <pc:sldMk cId="1885310168" sldId="298"/>
            <ac:spMk id="21" creationId="{6AB97944-C4AB-4F7D-8E90-F6AD5047D87F}"/>
          </ac:spMkLst>
        </pc:spChg>
        <pc:graphicFrameChg chg="add mod">
          <ac:chgData name="CF H" userId="4986693e224cb1a4" providerId="LiveId" clId="{8EE24C0D-48D4-4367-A595-CC0FBCE879DA}" dt="2019-09-28T15:09:15.674" v="1470" actId="207"/>
          <ac:graphicFrameMkLst>
            <pc:docMk/>
            <pc:sldMk cId="1885310168" sldId="298"/>
            <ac:graphicFrameMk id="8" creationId="{E98581E5-2022-41A0-B3A8-81D9E5B05761}"/>
          </ac:graphicFrameMkLst>
        </pc:graphicFrameChg>
        <pc:graphicFrameChg chg="mod">
          <ac:chgData name="CF H" userId="4986693e224cb1a4" providerId="LiveId" clId="{8EE24C0D-48D4-4367-A595-CC0FBCE879DA}" dt="2019-09-28T07:23:18.934" v="607" actId="1076"/>
          <ac:graphicFrameMkLst>
            <pc:docMk/>
            <pc:sldMk cId="1885310168" sldId="298"/>
            <ac:graphicFrameMk id="29" creationId="{83715B38-9E54-4523-8FB4-B9082B2725FD}"/>
          </ac:graphicFrameMkLst>
        </pc:graphicFrameChg>
        <pc:graphicFrameChg chg="mod">
          <ac:chgData name="CF H" userId="4986693e224cb1a4" providerId="LiveId" clId="{8EE24C0D-48D4-4367-A595-CC0FBCE879DA}" dt="2019-09-28T07:23:18.934" v="607" actId="1076"/>
          <ac:graphicFrameMkLst>
            <pc:docMk/>
            <pc:sldMk cId="1885310168" sldId="298"/>
            <ac:graphicFrameMk id="31" creationId="{C2C299BC-F0DF-4BAB-B8F8-B8072AD9BB9E}"/>
          </ac:graphicFrameMkLst>
        </pc:graphicFrameChg>
        <pc:cxnChg chg="mod">
          <ac:chgData name="CF H" userId="4986693e224cb1a4" providerId="LiveId" clId="{8EE24C0D-48D4-4367-A595-CC0FBCE879DA}" dt="2019-09-28T07:23:18.934" v="607" actId="1076"/>
          <ac:cxnSpMkLst>
            <pc:docMk/>
            <pc:sldMk cId="1885310168" sldId="298"/>
            <ac:cxnSpMk id="6" creationId="{5908D7BE-9EB6-4224-8097-4B1F9A87BD0B}"/>
          </ac:cxnSpMkLst>
        </pc:cxnChg>
        <pc:cxnChg chg="mod">
          <ac:chgData name="CF H" userId="4986693e224cb1a4" providerId="LiveId" clId="{8EE24C0D-48D4-4367-A595-CC0FBCE879DA}" dt="2019-09-28T07:23:18.934" v="607" actId="1076"/>
          <ac:cxnSpMkLst>
            <pc:docMk/>
            <pc:sldMk cId="1885310168" sldId="298"/>
            <ac:cxnSpMk id="9" creationId="{999B63F4-F637-4E7D-A85D-84E568BDCF3A}"/>
          </ac:cxnSpMkLst>
        </pc:cxnChg>
        <pc:cxnChg chg="mod">
          <ac:chgData name="CF H" userId="4986693e224cb1a4" providerId="LiveId" clId="{8EE24C0D-48D4-4367-A595-CC0FBCE879DA}" dt="2019-09-28T07:23:18.934" v="607" actId="1076"/>
          <ac:cxnSpMkLst>
            <pc:docMk/>
            <pc:sldMk cId="1885310168" sldId="298"/>
            <ac:cxnSpMk id="22" creationId="{D74AD103-1DC9-4454-A551-6CB28ACE9F19}"/>
          </ac:cxnSpMkLst>
        </pc:cxnChg>
      </pc:sldChg>
      <pc:sldChg chg="del modTransition">
        <pc:chgData name="CF H" userId="4986693e224cb1a4" providerId="LiveId" clId="{8EE24C0D-48D4-4367-A595-CC0FBCE879DA}" dt="2019-09-28T07:33:46.494" v="716" actId="2696"/>
        <pc:sldMkLst>
          <pc:docMk/>
          <pc:sldMk cId="2743881890" sldId="299"/>
        </pc:sldMkLst>
      </pc:sldChg>
      <pc:sldChg chg="addSp delSp modSp add modAnim modNotesTx">
        <pc:chgData name="CF H" userId="4986693e224cb1a4" providerId="LiveId" clId="{8EE24C0D-48D4-4367-A595-CC0FBCE879DA}" dt="2019-09-28T16:32:49.221" v="2063" actId="20577"/>
        <pc:sldMkLst>
          <pc:docMk/>
          <pc:sldMk cId="3185322886" sldId="299"/>
        </pc:sldMkLst>
        <pc:spChg chg="del">
          <ac:chgData name="CF H" userId="4986693e224cb1a4" providerId="LiveId" clId="{8EE24C0D-48D4-4367-A595-CC0FBCE879DA}" dt="2019-09-28T07:43:07.828" v="907" actId="478"/>
          <ac:spMkLst>
            <pc:docMk/>
            <pc:sldMk cId="3185322886" sldId="299"/>
            <ac:spMk id="2" creationId="{12F7DC36-C0AB-4249-BAAB-434B7C59E34D}"/>
          </ac:spMkLst>
        </pc:spChg>
        <pc:spChg chg="add mod">
          <ac:chgData name="CF H" userId="4986693e224cb1a4" providerId="LiveId" clId="{8EE24C0D-48D4-4367-A595-CC0FBCE879DA}" dt="2019-09-28T07:42:40.600" v="904" actId="1076"/>
          <ac:spMkLst>
            <pc:docMk/>
            <pc:sldMk cId="3185322886" sldId="299"/>
            <ac:spMk id="4" creationId="{2868AD60-45E1-4C18-B1E3-A7B07D0653FF}"/>
          </ac:spMkLst>
        </pc:spChg>
        <pc:spChg chg="mod">
          <ac:chgData name="CF H" userId="4986693e224cb1a4" providerId="LiveId" clId="{8EE24C0D-48D4-4367-A595-CC0FBCE879DA}" dt="2019-09-28T07:36:06.324" v="836" actId="1036"/>
          <ac:spMkLst>
            <pc:docMk/>
            <pc:sldMk cId="3185322886" sldId="299"/>
            <ac:spMk id="7" creationId="{56182956-CF94-4401-87C8-681C2E5CF51D}"/>
          </ac:spMkLst>
        </pc:spChg>
        <pc:spChg chg="mod">
          <ac:chgData name="CF H" userId="4986693e224cb1a4" providerId="LiveId" clId="{8EE24C0D-48D4-4367-A595-CC0FBCE879DA}" dt="2019-09-28T07:52:36.221" v="997" actId="14100"/>
          <ac:spMkLst>
            <pc:docMk/>
            <pc:sldMk cId="3185322886" sldId="299"/>
            <ac:spMk id="11" creationId="{00000000-0000-0000-0000-000000000000}"/>
          </ac:spMkLst>
        </pc:spChg>
        <pc:spChg chg="mod">
          <ac:chgData name="CF H" userId="4986693e224cb1a4" providerId="LiveId" clId="{8EE24C0D-48D4-4367-A595-CC0FBCE879DA}" dt="2019-09-28T07:35:22.395" v="743" actId="20577"/>
          <ac:spMkLst>
            <pc:docMk/>
            <pc:sldMk cId="3185322886" sldId="299"/>
            <ac:spMk id="14" creationId="{00000000-0000-0000-0000-000000000000}"/>
          </ac:spMkLst>
        </pc:spChg>
        <pc:spChg chg="add del mod">
          <ac:chgData name="CF H" userId="4986693e224cb1a4" providerId="LiveId" clId="{8EE24C0D-48D4-4367-A595-CC0FBCE879DA}" dt="2019-09-28T07:40:18.676" v="894" actId="478"/>
          <ac:spMkLst>
            <pc:docMk/>
            <pc:sldMk cId="3185322886" sldId="299"/>
            <ac:spMk id="21" creationId="{09903699-1BAD-4608-9D18-6A7D19367909}"/>
          </ac:spMkLst>
        </pc:spChg>
        <pc:spChg chg="add mod">
          <ac:chgData name="CF H" userId="4986693e224cb1a4" providerId="LiveId" clId="{8EE24C0D-48D4-4367-A595-CC0FBCE879DA}" dt="2019-09-28T07:40:53.429" v="900" actId="1076"/>
          <ac:spMkLst>
            <pc:docMk/>
            <pc:sldMk cId="3185322886" sldId="299"/>
            <ac:spMk id="22" creationId="{9466EC58-9952-418A-9E78-88E32784A320}"/>
          </ac:spMkLst>
        </pc:spChg>
        <pc:spChg chg="add mod">
          <ac:chgData name="CF H" userId="4986693e224cb1a4" providerId="LiveId" clId="{8EE24C0D-48D4-4367-A595-CC0FBCE879DA}" dt="2019-09-28T07:42:52.609" v="906" actId="1076"/>
          <ac:spMkLst>
            <pc:docMk/>
            <pc:sldMk cId="3185322886" sldId="299"/>
            <ac:spMk id="24" creationId="{021E1128-16C2-402C-B3BE-7F3B9AD5A69E}"/>
          </ac:spMkLst>
        </pc:spChg>
        <pc:spChg chg="mod">
          <ac:chgData name="CF H" userId="4986693e224cb1a4" providerId="LiveId" clId="{8EE24C0D-48D4-4367-A595-CC0FBCE879DA}" dt="2019-09-28T07:52:05.186" v="988" actId="1076"/>
          <ac:spMkLst>
            <pc:docMk/>
            <pc:sldMk cId="3185322886" sldId="299"/>
            <ac:spMk id="11338" creationId="{00000000-0000-0000-0000-000000000000}"/>
          </ac:spMkLst>
        </pc:spChg>
        <pc:graphicFrameChg chg="mod modGraphic">
          <ac:chgData name="CF H" userId="4986693e224cb1a4" providerId="LiveId" clId="{8EE24C0D-48D4-4367-A595-CC0FBCE879DA}" dt="2019-09-28T07:36:06.324" v="836" actId="1036"/>
          <ac:graphicFrameMkLst>
            <pc:docMk/>
            <pc:sldMk cId="3185322886" sldId="299"/>
            <ac:graphicFrameMk id="3" creationId="{368D4A49-D002-4729-A6DE-B977AE9E767E}"/>
          </ac:graphicFrameMkLst>
        </pc:graphicFrameChg>
        <pc:graphicFrameChg chg="mod modGraphic">
          <ac:chgData name="CF H" userId="4986693e224cb1a4" providerId="LiveId" clId="{8EE24C0D-48D4-4367-A595-CC0FBCE879DA}" dt="2019-09-28T07:36:06.324" v="836" actId="1036"/>
          <ac:graphicFrameMkLst>
            <pc:docMk/>
            <pc:sldMk cId="3185322886" sldId="299"/>
            <ac:graphicFrameMk id="5" creationId="{BC9B78B5-EA04-4E99-97D4-1FC4347B7345}"/>
          </ac:graphicFrameMkLst>
        </pc:graphicFrameChg>
        <pc:picChg chg="mod">
          <ac:chgData name="CF H" userId="4986693e224cb1a4" providerId="LiveId" clId="{8EE24C0D-48D4-4367-A595-CC0FBCE879DA}" dt="2019-09-28T07:36:06.324" v="836" actId="1036"/>
          <ac:picMkLst>
            <pc:docMk/>
            <pc:sldMk cId="3185322886" sldId="299"/>
            <ac:picMk id="25" creationId="{5310390B-07CF-42C2-AF7A-C6AED6C14C1C}"/>
          </ac:picMkLst>
        </pc:picChg>
        <pc:picChg chg="mod">
          <ac:chgData name="CF H" userId="4986693e224cb1a4" providerId="LiveId" clId="{8EE24C0D-48D4-4367-A595-CC0FBCE879DA}" dt="2019-09-28T07:36:06.324" v="836" actId="1036"/>
          <ac:picMkLst>
            <pc:docMk/>
            <pc:sldMk cId="3185322886" sldId="299"/>
            <ac:picMk id="27" creationId="{62925314-F03C-4100-B2FE-C855A2E6DD00}"/>
          </ac:picMkLst>
        </pc:picChg>
        <pc:picChg chg="mod">
          <ac:chgData name="CF H" userId="4986693e224cb1a4" providerId="LiveId" clId="{8EE24C0D-48D4-4367-A595-CC0FBCE879DA}" dt="2019-09-28T07:36:06.324" v="836" actId="1036"/>
          <ac:picMkLst>
            <pc:docMk/>
            <pc:sldMk cId="3185322886" sldId="299"/>
            <ac:picMk id="30" creationId="{89C7D115-BFD1-4F64-B682-439AE9949CEB}"/>
          </ac:picMkLst>
        </pc:picChg>
      </pc:sldChg>
      <pc:sldChg chg="del modTransition">
        <pc:chgData name="CF H" userId="4986693e224cb1a4" providerId="LiveId" clId="{8EE24C0D-48D4-4367-A595-CC0FBCE879DA}" dt="2019-09-28T07:33:46.587" v="717" actId="2696"/>
        <pc:sldMkLst>
          <pc:docMk/>
          <pc:sldMk cId="2657237906" sldId="300"/>
        </pc:sldMkLst>
      </pc:sldChg>
      <pc:sldChg chg="delSp modSp add del modAnim">
        <pc:chgData name="CF H" userId="4986693e224cb1a4" providerId="LiveId" clId="{8EE24C0D-48D4-4367-A595-CC0FBCE879DA}" dt="2019-09-28T08:00:36.827" v="1089" actId="2696"/>
        <pc:sldMkLst>
          <pc:docMk/>
          <pc:sldMk cId="2739453602" sldId="300"/>
        </pc:sldMkLst>
        <pc:spChg chg="mod">
          <ac:chgData name="CF H" userId="4986693e224cb1a4" providerId="LiveId" clId="{8EE24C0D-48D4-4367-A595-CC0FBCE879DA}" dt="2019-09-28T07:58:11.269" v="1047" actId="14100"/>
          <ac:spMkLst>
            <pc:docMk/>
            <pc:sldMk cId="2739453602" sldId="300"/>
            <ac:spMk id="11" creationId="{00000000-0000-0000-0000-000000000000}"/>
          </ac:spMkLst>
        </pc:spChg>
        <pc:spChg chg="mod">
          <ac:chgData name="CF H" userId="4986693e224cb1a4" providerId="LiveId" clId="{8EE24C0D-48D4-4367-A595-CC0FBCE879DA}" dt="2019-09-28T07:38:45.885" v="878" actId="20577"/>
          <ac:spMkLst>
            <pc:docMk/>
            <pc:sldMk cId="2739453602" sldId="300"/>
            <ac:spMk id="14" creationId="{00000000-0000-0000-0000-000000000000}"/>
          </ac:spMkLst>
        </pc:spChg>
        <pc:spChg chg="del">
          <ac:chgData name="CF H" userId="4986693e224cb1a4" providerId="LiveId" clId="{8EE24C0D-48D4-4367-A595-CC0FBCE879DA}" dt="2019-09-28T08:00:08.694" v="1085"/>
          <ac:spMkLst>
            <pc:docMk/>
            <pc:sldMk cId="2739453602" sldId="300"/>
            <ac:spMk id="31" creationId="{3B04A4D0-F162-4E61-A145-FBBD7DFDC40C}"/>
          </ac:spMkLst>
        </pc:spChg>
        <pc:spChg chg="mod">
          <ac:chgData name="CF H" userId="4986693e224cb1a4" providerId="LiveId" clId="{8EE24C0D-48D4-4367-A595-CC0FBCE879DA}" dt="2019-09-28T07:57:53.987" v="1045" actId="1037"/>
          <ac:spMkLst>
            <pc:docMk/>
            <pc:sldMk cId="2739453602" sldId="300"/>
            <ac:spMk id="11338" creationId="{00000000-0000-0000-0000-000000000000}"/>
          </ac:spMkLst>
        </pc:spChg>
        <pc:graphicFrameChg chg="del">
          <ac:chgData name="CF H" userId="4986693e224cb1a4" providerId="LiveId" clId="{8EE24C0D-48D4-4367-A595-CC0FBCE879DA}" dt="2019-09-28T08:00:08.694" v="1085"/>
          <ac:graphicFrameMkLst>
            <pc:docMk/>
            <pc:sldMk cId="2739453602" sldId="300"/>
            <ac:graphicFrameMk id="6" creationId="{1F6B4401-A4BF-4959-BF5C-709A6016750E}"/>
          </ac:graphicFrameMkLst>
        </pc:graphicFrameChg>
        <pc:graphicFrameChg chg="del">
          <ac:chgData name="CF H" userId="4986693e224cb1a4" providerId="LiveId" clId="{8EE24C0D-48D4-4367-A595-CC0FBCE879DA}" dt="2019-09-28T08:00:08.694" v="1085"/>
          <ac:graphicFrameMkLst>
            <pc:docMk/>
            <pc:sldMk cId="2739453602" sldId="300"/>
            <ac:graphicFrameMk id="8" creationId="{C1C635A9-1417-41FF-995C-A572B8E94D16}"/>
          </ac:graphicFrameMkLst>
        </pc:graphicFrameChg>
        <pc:graphicFrameChg chg="del">
          <ac:chgData name="CF H" userId="4986693e224cb1a4" providerId="LiveId" clId="{8EE24C0D-48D4-4367-A595-CC0FBCE879DA}" dt="2019-09-28T08:00:08.694" v="1085"/>
          <ac:graphicFrameMkLst>
            <pc:docMk/>
            <pc:sldMk cId="2739453602" sldId="300"/>
            <ac:graphicFrameMk id="19" creationId="{FC2F7D64-FCA8-4998-A7C0-D043776F5C6A}"/>
          </ac:graphicFrameMkLst>
        </pc:graphicFrameChg>
        <pc:graphicFrameChg chg="del">
          <ac:chgData name="CF H" userId="4986693e224cb1a4" providerId="LiveId" clId="{8EE24C0D-48D4-4367-A595-CC0FBCE879DA}" dt="2019-09-28T08:00:27.421" v="1087"/>
          <ac:graphicFrameMkLst>
            <pc:docMk/>
            <pc:sldMk cId="2739453602" sldId="300"/>
            <ac:graphicFrameMk id="21" creationId="{602F8843-9E66-4B4B-8FB3-B3F3E37A4280}"/>
          </ac:graphicFrameMkLst>
        </pc:graphicFrameChg>
        <pc:graphicFrameChg chg="del">
          <ac:chgData name="CF H" userId="4986693e224cb1a4" providerId="LiveId" clId="{8EE24C0D-48D4-4367-A595-CC0FBCE879DA}" dt="2019-09-28T08:00:27.421" v="1087"/>
          <ac:graphicFrameMkLst>
            <pc:docMk/>
            <pc:sldMk cId="2739453602" sldId="300"/>
            <ac:graphicFrameMk id="22" creationId="{DEED254C-7062-4838-8DA1-D12CC8346504}"/>
          </ac:graphicFrameMkLst>
        </pc:graphicFrameChg>
        <pc:picChg chg="del">
          <ac:chgData name="CF H" userId="4986693e224cb1a4" providerId="LiveId" clId="{8EE24C0D-48D4-4367-A595-CC0FBCE879DA}" dt="2019-09-28T08:00:08.694" v="1085"/>
          <ac:picMkLst>
            <pc:docMk/>
            <pc:sldMk cId="2739453602" sldId="300"/>
            <ac:picMk id="24" creationId="{78A3C006-5F2A-4B25-9107-4DB2D0213147}"/>
          </ac:picMkLst>
        </pc:picChg>
      </pc:sldChg>
      <pc:sldChg chg="modSp modTransition">
        <pc:chgData name="CF H" userId="4986693e224cb1a4" providerId="LiveId" clId="{8EE24C0D-48D4-4367-A595-CC0FBCE879DA}" dt="2019-09-28T15:28:21.525" v="1661"/>
        <pc:sldMkLst>
          <pc:docMk/>
          <pc:sldMk cId="1441043494" sldId="301"/>
        </pc:sldMkLst>
        <pc:spChg chg="mod">
          <ac:chgData name="CF H" userId="4986693e224cb1a4" providerId="LiveId" clId="{8EE24C0D-48D4-4367-A595-CC0FBCE879DA}" dt="2019-09-28T15:28:21.525" v="1661"/>
          <ac:spMkLst>
            <pc:docMk/>
            <pc:sldMk cId="1441043494" sldId="301"/>
            <ac:spMk id="16423" creationId="{00000000-0000-0000-0000-000000000000}"/>
          </ac:spMkLst>
        </pc:spChg>
      </pc:sldChg>
      <pc:sldChg chg="modSp add del modTransition modNotesTx">
        <pc:chgData name="CF H" userId="4986693e224cb1a4" providerId="LiveId" clId="{8EE24C0D-48D4-4367-A595-CC0FBCE879DA}" dt="2019-09-28T15:28:27.758" v="1664"/>
        <pc:sldMkLst>
          <pc:docMk/>
          <pc:sldMk cId="1831352746" sldId="302"/>
        </pc:sldMkLst>
        <pc:spChg chg="mod">
          <ac:chgData name="CF H" userId="4986693e224cb1a4" providerId="LiveId" clId="{8EE24C0D-48D4-4367-A595-CC0FBCE879DA}" dt="2019-09-28T15:23:46.853" v="1587" actId="404"/>
          <ac:spMkLst>
            <pc:docMk/>
            <pc:sldMk cId="1831352746" sldId="302"/>
            <ac:spMk id="26" creationId="{C8077D61-6D17-4211-B4D6-3BA42BA4EC77}"/>
          </ac:spMkLst>
        </pc:spChg>
        <pc:spChg chg="mod">
          <ac:chgData name="CF H" userId="4986693e224cb1a4" providerId="LiveId" clId="{8EE24C0D-48D4-4367-A595-CC0FBCE879DA}" dt="2019-09-28T15:23:46.853" v="1587" actId="404"/>
          <ac:spMkLst>
            <pc:docMk/>
            <pc:sldMk cId="1831352746" sldId="302"/>
            <ac:spMk id="30" creationId="{38182887-C8D3-483B-8EF0-43B9CAC06257}"/>
          </ac:spMkLst>
        </pc:spChg>
        <pc:spChg chg="mod">
          <ac:chgData name="CF H" userId="4986693e224cb1a4" providerId="LiveId" clId="{8EE24C0D-48D4-4367-A595-CC0FBCE879DA}" dt="2019-09-28T15:23:46.853" v="1587" actId="404"/>
          <ac:spMkLst>
            <pc:docMk/>
            <pc:sldMk cId="1831352746" sldId="302"/>
            <ac:spMk id="31" creationId="{8C868383-D3BD-46B6-92E7-EDB9BC30E84E}"/>
          </ac:spMkLst>
        </pc:spChg>
        <pc:spChg chg="mod">
          <ac:chgData name="CF H" userId="4986693e224cb1a4" providerId="LiveId" clId="{8EE24C0D-48D4-4367-A595-CC0FBCE879DA}" dt="2019-09-28T15:23:46.853" v="1587" actId="404"/>
          <ac:spMkLst>
            <pc:docMk/>
            <pc:sldMk cId="1831352746" sldId="302"/>
            <ac:spMk id="32" creationId="{88BD5BFD-6BAA-4835-8D0E-AB8F67E8269F}"/>
          </ac:spMkLst>
        </pc:spChg>
        <pc:spChg chg="mod">
          <ac:chgData name="CF H" userId="4986693e224cb1a4" providerId="LiveId" clId="{8EE24C0D-48D4-4367-A595-CC0FBCE879DA}" dt="2019-09-28T15:23:46.853" v="1587" actId="404"/>
          <ac:spMkLst>
            <pc:docMk/>
            <pc:sldMk cId="1831352746" sldId="302"/>
            <ac:spMk id="33" creationId="{32CD7EAA-1978-49CD-A869-0CCD4F86B5B1}"/>
          </ac:spMkLst>
        </pc:spChg>
        <pc:spChg chg="mod">
          <ac:chgData name="CF H" userId="4986693e224cb1a4" providerId="LiveId" clId="{8EE24C0D-48D4-4367-A595-CC0FBCE879DA}" dt="2019-09-28T15:28:27.758" v="1664"/>
          <ac:spMkLst>
            <pc:docMk/>
            <pc:sldMk cId="1831352746" sldId="302"/>
            <ac:spMk id="16423" creationId="{00000000-0000-0000-0000-000000000000}"/>
          </ac:spMkLst>
        </pc:spChg>
      </pc:sldChg>
      <pc:sldChg chg="addSp delSp modSp add del modAnim">
        <pc:chgData name="CF H" userId="4986693e224cb1a4" providerId="LiveId" clId="{8EE24C0D-48D4-4367-A595-CC0FBCE879DA}" dt="2019-09-28T08:01:10.038" v="1094" actId="2696"/>
        <pc:sldMkLst>
          <pc:docMk/>
          <pc:sldMk cId="2451513499" sldId="303"/>
        </pc:sldMkLst>
        <pc:spChg chg="mod">
          <ac:chgData name="CF H" userId="4986693e224cb1a4" providerId="LiveId" clId="{8EE24C0D-48D4-4367-A595-CC0FBCE879DA}" dt="2019-09-28T07:51:38.623" v="986" actId="14100"/>
          <ac:spMkLst>
            <pc:docMk/>
            <pc:sldMk cId="2451513499" sldId="303"/>
            <ac:spMk id="11" creationId="{00000000-0000-0000-0000-000000000000}"/>
          </ac:spMkLst>
        </pc:spChg>
        <pc:spChg chg="mod">
          <ac:chgData name="CF H" userId="4986693e224cb1a4" providerId="LiveId" clId="{8EE24C0D-48D4-4367-A595-CC0FBCE879DA}" dt="2019-09-28T07:51:16.746" v="973" actId="20577"/>
          <ac:spMkLst>
            <pc:docMk/>
            <pc:sldMk cId="2451513499" sldId="303"/>
            <ac:spMk id="14" creationId="{00000000-0000-0000-0000-000000000000}"/>
          </ac:spMkLst>
        </pc:spChg>
        <pc:spChg chg="del">
          <ac:chgData name="CF H" userId="4986693e224cb1a4" providerId="LiveId" clId="{8EE24C0D-48D4-4367-A595-CC0FBCE879DA}" dt="2019-09-28T08:00:55.891" v="1092"/>
          <ac:spMkLst>
            <pc:docMk/>
            <pc:sldMk cId="2451513499" sldId="303"/>
            <ac:spMk id="28" creationId="{4B61EA97-3324-4886-80AE-800101E1C157}"/>
          </ac:spMkLst>
        </pc:spChg>
        <pc:spChg chg="del">
          <ac:chgData name="CF H" userId="4986693e224cb1a4" providerId="LiveId" clId="{8EE24C0D-48D4-4367-A595-CC0FBCE879DA}" dt="2019-09-28T08:00:55.891" v="1092"/>
          <ac:spMkLst>
            <pc:docMk/>
            <pc:sldMk cId="2451513499" sldId="303"/>
            <ac:spMk id="29" creationId="{88DE6D6C-43C6-45E9-97E5-DB383A073D47}"/>
          </ac:spMkLst>
        </pc:spChg>
        <pc:spChg chg="del">
          <ac:chgData name="CF H" userId="4986693e224cb1a4" providerId="LiveId" clId="{8EE24C0D-48D4-4367-A595-CC0FBCE879DA}" dt="2019-09-28T08:00:55.891" v="1092"/>
          <ac:spMkLst>
            <pc:docMk/>
            <pc:sldMk cId="2451513499" sldId="303"/>
            <ac:spMk id="35" creationId="{D3ECE060-BDCE-40E3-8923-822AC90EA0E8}"/>
          </ac:spMkLst>
        </pc:spChg>
        <pc:spChg chg="del">
          <ac:chgData name="CF H" userId="4986693e224cb1a4" providerId="LiveId" clId="{8EE24C0D-48D4-4367-A595-CC0FBCE879DA}" dt="2019-09-28T08:00:55.891" v="1092"/>
          <ac:spMkLst>
            <pc:docMk/>
            <pc:sldMk cId="2451513499" sldId="303"/>
            <ac:spMk id="40" creationId="{9F5F5A90-9E2B-4558-9459-86DD876257C3}"/>
          </ac:spMkLst>
        </pc:spChg>
        <pc:spChg chg="mod">
          <ac:chgData name="CF H" userId="4986693e224cb1a4" providerId="LiveId" clId="{8EE24C0D-48D4-4367-A595-CC0FBCE879DA}" dt="2019-09-28T07:51:48.113" v="987" actId="1076"/>
          <ac:spMkLst>
            <pc:docMk/>
            <pc:sldMk cId="2451513499" sldId="303"/>
            <ac:spMk id="16423" creationId="{00000000-0000-0000-0000-000000000000}"/>
          </ac:spMkLst>
        </pc:spChg>
        <pc:graphicFrameChg chg="add del">
          <ac:chgData name="CF H" userId="4986693e224cb1a4" providerId="LiveId" clId="{8EE24C0D-48D4-4367-A595-CC0FBCE879DA}" dt="2019-09-28T08:00:55.891" v="1092"/>
          <ac:graphicFrameMkLst>
            <pc:docMk/>
            <pc:sldMk cId="2451513499" sldId="303"/>
            <ac:graphicFrameMk id="3" creationId="{DD06DEBA-4B4C-4FCD-A72D-6A3FBCCBCC49}"/>
          </ac:graphicFrameMkLst>
        </pc:graphicFrameChg>
        <pc:graphicFrameChg chg="add del">
          <ac:chgData name="CF H" userId="4986693e224cb1a4" providerId="LiveId" clId="{8EE24C0D-48D4-4367-A595-CC0FBCE879DA}" dt="2019-09-28T08:00:55.891" v="1092"/>
          <ac:graphicFrameMkLst>
            <pc:docMk/>
            <pc:sldMk cId="2451513499" sldId="303"/>
            <ac:graphicFrameMk id="4" creationId="{F0487401-4FBC-4ADE-A477-2DF8AC0B83DB}"/>
          </ac:graphicFrameMkLst>
        </pc:graphicFrameChg>
        <pc:graphicFrameChg chg="add del">
          <ac:chgData name="CF H" userId="4986693e224cb1a4" providerId="LiveId" clId="{8EE24C0D-48D4-4367-A595-CC0FBCE879DA}" dt="2019-09-28T08:00:55.891" v="1092"/>
          <ac:graphicFrameMkLst>
            <pc:docMk/>
            <pc:sldMk cId="2451513499" sldId="303"/>
            <ac:graphicFrameMk id="6" creationId="{BF7A247C-207D-4C93-973B-A9DE39577621}"/>
          </ac:graphicFrameMkLst>
        </pc:graphicFrameChg>
        <pc:graphicFrameChg chg="add del">
          <ac:chgData name="CF H" userId="4986693e224cb1a4" providerId="LiveId" clId="{8EE24C0D-48D4-4367-A595-CC0FBCE879DA}" dt="2019-09-28T08:00:55.891" v="1092"/>
          <ac:graphicFrameMkLst>
            <pc:docMk/>
            <pc:sldMk cId="2451513499" sldId="303"/>
            <ac:graphicFrameMk id="27" creationId="{CD4B74E5-1929-49D3-B849-246B021E7FDD}"/>
          </ac:graphicFrameMkLst>
        </pc:graphicFrameChg>
        <pc:picChg chg="add del">
          <ac:chgData name="CF H" userId="4986693e224cb1a4" providerId="LiveId" clId="{8EE24C0D-48D4-4367-A595-CC0FBCE879DA}" dt="2019-09-28T08:00:55.891" v="1092"/>
          <ac:picMkLst>
            <pc:docMk/>
            <pc:sldMk cId="2451513499" sldId="303"/>
            <ac:picMk id="34" creationId="{A5C0C1F0-58F9-444A-AC5A-58A9939B8AD7}"/>
          </ac:picMkLst>
        </pc:picChg>
        <pc:picChg chg="add del">
          <ac:chgData name="CF H" userId="4986693e224cb1a4" providerId="LiveId" clId="{8EE24C0D-48D4-4367-A595-CC0FBCE879DA}" dt="2019-09-28T08:00:55.891" v="1092"/>
          <ac:picMkLst>
            <pc:docMk/>
            <pc:sldMk cId="2451513499" sldId="303"/>
            <ac:picMk id="36" creationId="{4FD67CF7-81CF-46A9-A2C9-6A7B2004A3CE}"/>
          </ac:picMkLst>
        </pc:picChg>
        <pc:picChg chg="add del">
          <ac:chgData name="CF H" userId="4986693e224cb1a4" providerId="LiveId" clId="{8EE24C0D-48D4-4367-A595-CC0FBCE879DA}" dt="2019-09-28T08:00:55.891" v="1092"/>
          <ac:picMkLst>
            <pc:docMk/>
            <pc:sldMk cId="2451513499" sldId="303"/>
            <ac:picMk id="37" creationId="{FE2FBDBE-5EC0-40BC-BD07-305E66BD296A}"/>
          </ac:picMkLst>
        </pc:picChg>
        <pc:picChg chg="add del">
          <ac:chgData name="CF H" userId="4986693e224cb1a4" providerId="LiveId" clId="{8EE24C0D-48D4-4367-A595-CC0FBCE879DA}" dt="2019-09-28T08:00:55.891" v="1092"/>
          <ac:picMkLst>
            <pc:docMk/>
            <pc:sldMk cId="2451513499" sldId="303"/>
            <ac:picMk id="38" creationId="{D8322E93-C78B-4A28-AF75-A6C9C6DD9D41}"/>
          </ac:picMkLst>
        </pc:picChg>
        <pc:picChg chg="add del">
          <ac:chgData name="CF H" userId="4986693e224cb1a4" providerId="LiveId" clId="{8EE24C0D-48D4-4367-A595-CC0FBCE879DA}" dt="2019-09-28T08:00:55.891" v="1092"/>
          <ac:picMkLst>
            <pc:docMk/>
            <pc:sldMk cId="2451513499" sldId="303"/>
            <ac:picMk id="39" creationId="{5C3C2C7B-2FD9-4A3C-B5E5-BE65EE87F86D}"/>
          </ac:picMkLst>
        </pc:picChg>
      </pc:sldChg>
      <pc:sldChg chg="del modTransition">
        <pc:chgData name="CF H" userId="4986693e224cb1a4" providerId="LiveId" clId="{8EE24C0D-48D4-4367-A595-CC0FBCE879DA}" dt="2019-09-28T07:50:33.785" v="969" actId="2696"/>
        <pc:sldMkLst>
          <pc:docMk/>
          <pc:sldMk cId="4006895575" sldId="303"/>
        </pc:sldMkLst>
      </pc:sldChg>
      <pc:sldChg chg="del modTransition">
        <pc:chgData name="CF H" userId="4986693e224cb1a4" providerId="LiveId" clId="{8EE24C0D-48D4-4367-A595-CC0FBCE879DA}" dt="2019-09-28T07:50:33.724" v="968" actId="2696"/>
        <pc:sldMkLst>
          <pc:docMk/>
          <pc:sldMk cId="4078422858" sldId="304"/>
        </pc:sldMkLst>
      </pc:sldChg>
      <pc:sldChg chg="addSp delSp add del">
        <pc:chgData name="CF H" userId="4986693e224cb1a4" providerId="LiveId" clId="{8EE24C0D-48D4-4367-A595-CC0FBCE879DA}" dt="2019-09-28T08:04:45.031" v="1133" actId="2696"/>
        <pc:sldMkLst>
          <pc:docMk/>
          <pc:sldMk cId="4245264830" sldId="304"/>
        </pc:sldMkLst>
        <pc:graphicFrameChg chg="del">
          <ac:chgData name="CF H" userId="4986693e224cb1a4" providerId="LiveId" clId="{8EE24C0D-48D4-4367-A595-CC0FBCE879DA}" dt="2019-09-28T08:01:22.085" v="1095"/>
          <ac:graphicFrameMkLst>
            <pc:docMk/>
            <pc:sldMk cId="4245264830" sldId="304"/>
            <ac:graphicFrameMk id="7" creationId="{722647AE-5B52-4BB2-9ED3-61B4A272AB3C}"/>
          </ac:graphicFrameMkLst>
        </pc:graphicFrameChg>
        <pc:graphicFrameChg chg="add del">
          <ac:chgData name="CF H" userId="4986693e224cb1a4" providerId="LiveId" clId="{8EE24C0D-48D4-4367-A595-CC0FBCE879DA}" dt="2019-09-28T08:04:39.684" v="1131"/>
          <ac:graphicFrameMkLst>
            <pc:docMk/>
            <pc:sldMk cId="4245264830" sldId="304"/>
            <ac:graphicFrameMk id="17" creationId="{1DCF7489-573D-446C-802D-3D85948E53F4}"/>
          </ac:graphicFrameMkLst>
        </pc:graphicFrameChg>
      </pc:sldChg>
      <pc:sldChg chg="delSp add del modAnim">
        <pc:chgData name="CF H" userId="4986693e224cb1a4" providerId="LiveId" clId="{8EE24C0D-48D4-4367-A595-CC0FBCE879DA}" dt="2019-09-28T08:01:56.975" v="1099" actId="2696"/>
        <pc:sldMkLst>
          <pc:docMk/>
          <pc:sldMk cId="293265145" sldId="305"/>
        </pc:sldMkLst>
        <pc:graphicFrameChg chg="del">
          <ac:chgData name="CF H" userId="4986693e224cb1a4" providerId="LiveId" clId="{8EE24C0D-48D4-4367-A595-CC0FBCE879DA}" dt="2019-09-28T08:01:52.753" v="1097"/>
          <ac:graphicFrameMkLst>
            <pc:docMk/>
            <pc:sldMk cId="293265145" sldId="305"/>
            <ac:graphicFrameMk id="3" creationId="{4A267DD5-EDC3-4040-8378-3B4731E43191}"/>
          </ac:graphicFrameMkLst>
        </pc:graphicFrameChg>
        <pc:picChg chg="del">
          <ac:chgData name="CF H" userId="4986693e224cb1a4" providerId="LiveId" clId="{8EE24C0D-48D4-4367-A595-CC0FBCE879DA}" dt="2019-09-28T08:01:52.753" v="1097"/>
          <ac:picMkLst>
            <pc:docMk/>
            <pc:sldMk cId="293265145" sldId="305"/>
            <ac:picMk id="17" creationId="{E905A216-42F6-4B4F-87E9-C70F706CFC83}"/>
          </ac:picMkLst>
        </pc:picChg>
        <pc:picChg chg="del">
          <ac:chgData name="CF H" userId="4986693e224cb1a4" providerId="LiveId" clId="{8EE24C0D-48D4-4367-A595-CC0FBCE879DA}" dt="2019-09-28T08:01:52.753" v="1097"/>
          <ac:picMkLst>
            <pc:docMk/>
            <pc:sldMk cId="293265145" sldId="305"/>
            <ac:picMk id="18" creationId="{C6169C68-A685-4416-9BC8-4DF4CF008507}"/>
          </ac:picMkLst>
        </pc:picChg>
        <pc:picChg chg="del">
          <ac:chgData name="CF H" userId="4986693e224cb1a4" providerId="LiveId" clId="{8EE24C0D-48D4-4367-A595-CC0FBCE879DA}" dt="2019-09-28T08:01:52.753" v="1097"/>
          <ac:picMkLst>
            <pc:docMk/>
            <pc:sldMk cId="293265145" sldId="305"/>
            <ac:picMk id="19" creationId="{550C039C-66F4-4ECA-BEF0-46E946B7B0DB}"/>
          </ac:picMkLst>
        </pc:picChg>
      </pc:sldChg>
      <pc:sldChg chg="del modTransition">
        <pc:chgData name="CF H" userId="4986693e224cb1a4" providerId="LiveId" clId="{8EE24C0D-48D4-4367-A595-CC0FBCE879DA}" dt="2019-09-28T07:50:33.713" v="967" actId="2696"/>
        <pc:sldMkLst>
          <pc:docMk/>
          <pc:sldMk cId="942756734" sldId="305"/>
        </pc:sldMkLst>
      </pc:sldChg>
      <pc:sldChg chg="modTransition modNotesTx">
        <pc:chgData name="CF H" userId="4986693e224cb1a4" providerId="LiveId" clId="{8EE24C0D-48D4-4367-A595-CC0FBCE879DA}" dt="2019-09-28T15:30:03.946" v="1688" actId="20577"/>
        <pc:sldMkLst>
          <pc:docMk/>
          <pc:sldMk cId="2034507468" sldId="306"/>
        </pc:sldMkLst>
      </pc:sldChg>
      <pc:sldChg chg="addSp modSp modTransition">
        <pc:chgData name="CF H" userId="4986693e224cb1a4" providerId="LiveId" clId="{8EE24C0D-48D4-4367-A595-CC0FBCE879DA}" dt="2019-09-28T08:08:23.427" v="1183"/>
        <pc:sldMkLst>
          <pc:docMk/>
          <pc:sldMk cId="407058775" sldId="307"/>
        </pc:sldMkLst>
        <pc:spChg chg="add mod">
          <ac:chgData name="CF H" userId="4986693e224cb1a4" providerId="LiveId" clId="{8EE24C0D-48D4-4367-A595-CC0FBCE879DA}" dt="2019-09-28T08:08:23.427" v="1183"/>
          <ac:spMkLst>
            <pc:docMk/>
            <pc:sldMk cId="407058775" sldId="307"/>
            <ac:spMk id="17" creationId="{711D2AB0-78A2-47AC-A7FB-53461DD7438C}"/>
          </ac:spMkLst>
        </pc:spChg>
      </pc:sldChg>
      <pc:sldChg chg="delSp add del modAnim">
        <pc:chgData name="CF H" userId="4986693e224cb1a4" providerId="LiveId" clId="{8EE24C0D-48D4-4367-A595-CC0FBCE879DA}" dt="2019-09-28T08:02:19.198" v="1102" actId="2696"/>
        <pc:sldMkLst>
          <pc:docMk/>
          <pc:sldMk cId="666306675" sldId="308"/>
        </pc:sldMkLst>
        <pc:spChg chg="del">
          <ac:chgData name="CF H" userId="4986693e224cb1a4" providerId="LiveId" clId="{8EE24C0D-48D4-4367-A595-CC0FBCE879DA}" dt="2019-09-28T08:02:11.742" v="1100"/>
          <ac:spMkLst>
            <pc:docMk/>
            <pc:sldMk cId="666306675" sldId="308"/>
            <ac:spMk id="18" creationId="{30626BAF-837B-4D2D-80EE-CB688997B518}"/>
          </ac:spMkLst>
        </pc:spChg>
        <pc:spChg chg="del">
          <ac:chgData name="CF H" userId="4986693e224cb1a4" providerId="LiveId" clId="{8EE24C0D-48D4-4367-A595-CC0FBCE879DA}" dt="2019-09-28T08:02:11.742" v="1100"/>
          <ac:spMkLst>
            <pc:docMk/>
            <pc:sldMk cId="666306675" sldId="308"/>
            <ac:spMk id="19" creationId="{9D396B5A-EB94-4F1E-BA51-53650052B4F9}"/>
          </ac:spMkLst>
        </pc:spChg>
        <pc:spChg chg="del">
          <ac:chgData name="CF H" userId="4986693e224cb1a4" providerId="LiveId" clId="{8EE24C0D-48D4-4367-A595-CC0FBCE879DA}" dt="2019-09-28T08:02:11.742" v="1100"/>
          <ac:spMkLst>
            <pc:docMk/>
            <pc:sldMk cId="666306675" sldId="308"/>
            <ac:spMk id="20" creationId="{8AD47215-C9B6-4EA8-9A79-071703194C65}"/>
          </ac:spMkLst>
        </pc:spChg>
        <pc:graphicFrameChg chg="del">
          <ac:chgData name="CF H" userId="4986693e224cb1a4" providerId="LiveId" clId="{8EE24C0D-48D4-4367-A595-CC0FBCE879DA}" dt="2019-09-28T08:02:11.742" v="1100"/>
          <ac:graphicFrameMkLst>
            <pc:docMk/>
            <pc:sldMk cId="666306675" sldId="308"/>
            <ac:graphicFrameMk id="4" creationId="{A050B78D-B2B5-4038-BF53-166C12E8B633}"/>
          </ac:graphicFrameMkLst>
        </pc:graphicFrameChg>
        <pc:graphicFrameChg chg="del">
          <ac:chgData name="CF H" userId="4986693e224cb1a4" providerId="LiveId" clId="{8EE24C0D-48D4-4367-A595-CC0FBCE879DA}" dt="2019-09-28T08:02:11.742" v="1100"/>
          <ac:graphicFrameMkLst>
            <pc:docMk/>
            <pc:sldMk cId="666306675" sldId="308"/>
            <ac:graphicFrameMk id="5" creationId="{9E1A34C9-4597-4814-905B-382697A73661}"/>
          </ac:graphicFrameMkLst>
        </pc:graphicFrameChg>
        <pc:graphicFrameChg chg="del">
          <ac:chgData name="CF H" userId="4986693e224cb1a4" providerId="LiveId" clId="{8EE24C0D-48D4-4367-A595-CC0FBCE879DA}" dt="2019-09-28T08:02:11.742" v="1100"/>
          <ac:graphicFrameMkLst>
            <pc:docMk/>
            <pc:sldMk cId="666306675" sldId="308"/>
            <ac:graphicFrameMk id="6" creationId="{BA6EC779-12B7-4043-97DD-AE01956817A9}"/>
          </ac:graphicFrameMkLst>
        </pc:graphicFrameChg>
        <pc:graphicFrameChg chg="del">
          <ac:chgData name="CF H" userId="4986693e224cb1a4" providerId="LiveId" clId="{8EE24C0D-48D4-4367-A595-CC0FBCE879DA}" dt="2019-09-28T08:02:11.742" v="1100"/>
          <ac:graphicFrameMkLst>
            <pc:docMk/>
            <pc:sldMk cId="666306675" sldId="308"/>
            <ac:graphicFrameMk id="7" creationId="{F9228E2B-D1CD-40C7-BFF6-A0D2255A2B4C}"/>
          </ac:graphicFrameMkLst>
        </pc:graphicFrameChg>
        <pc:graphicFrameChg chg="del">
          <ac:chgData name="CF H" userId="4986693e224cb1a4" providerId="LiveId" clId="{8EE24C0D-48D4-4367-A595-CC0FBCE879DA}" dt="2019-09-28T08:02:11.742" v="1100"/>
          <ac:graphicFrameMkLst>
            <pc:docMk/>
            <pc:sldMk cId="666306675" sldId="308"/>
            <ac:graphicFrameMk id="8" creationId="{210B48A0-08DF-449B-9AA3-4751BD370915}"/>
          </ac:graphicFrameMkLst>
        </pc:graphicFrameChg>
        <pc:graphicFrameChg chg="del">
          <ac:chgData name="CF H" userId="4986693e224cb1a4" providerId="LiveId" clId="{8EE24C0D-48D4-4367-A595-CC0FBCE879DA}" dt="2019-09-28T08:02:11.742" v="1100"/>
          <ac:graphicFrameMkLst>
            <pc:docMk/>
            <pc:sldMk cId="666306675" sldId="308"/>
            <ac:graphicFrameMk id="13" creationId="{779BDF19-9780-4303-A380-1175B2937A24}"/>
          </ac:graphicFrameMkLst>
        </pc:graphicFrameChg>
        <pc:graphicFrameChg chg="del">
          <ac:chgData name="CF H" userId="4986693e224cb1a4" providerId="LiveId" clId="{8EE24C0D-48D4-4367-A595-CC0FBCE879DA}" dt="2019-09-28T08:02:11.742" v="1100"/>
          <ac:graphicFrameMkLst>
            <pc:docMk/>
            <pc:sldMk cId="666306675" sldId="308"/>
            <ac:graphicFrameMk id="17" creationId="{70412293-09B3-48DA-AD42-A69088E0E7C9}"/>
          </ac:graphicFrameMkLst>
        </pc:graphicFrameChg>
        <pc:picChg chg="del">
          <ac:chgData name="CF H" userId="4986693e224cb1a4" providerId="LiveId" clId="{8EE24C0D-48D4-4367-A595-CC0FBCE879DA}" dt="2019-09-28T08:02:11.742" v="1100"/>
          <ac:picMkLst>
            <pc:docMk/>
            <pc:sldMk cId="666306675" sldId="308"/>
            <ac:picMk id="22" creationId="{E9353A70-93F8-4748-99CB-4D6BD1556D65}"/>
          </ac:picMkLst>
        </pc:picChg>
        <pc:picChg chg="del">
          <ac:chgData name="CF H" userId="4986693e224cb1a4" providerId="LiveId" clId="{8EE24C0D-48D4-4367-A595-CC0FBCE879DA}" dt="2019-09-28T08:02:11.742" v="1100"/>
          <ac:picMkLst>
            <pc:docMk/>
            <pc:sldMk cId="666306675" sldId="308"/>
            <ac:picMk id="23" creationId="{77CF9306-238C-4F57-9AD2-0498C883442A}"/>
          </ac:picMkLst>
        </pc:picChg>
        <pc:picChg chg="del">
          <ac:chgData name="CF H" userId="4986693e224cb1a4" providerId="LiveId" clId="{8EE24C0D-48D4-4367-A595-CC0FBCE879DA}" dt="2019-09-28T08:02:11.742" v="1100"/>
          <ac:picMkLst>
            <pc:docMk/>
            <pc:sldMk cId="666306675" sldId="308"/>
            <ac:picMk id="24" creationId="{D0FCFE18-5D15-4F91-B5BB-9ABF4AD3140E}"/>
          </ac:picMkLst>
        </pc:picChg>
      </pc:sldChg>
      <pc:sldChg chg="del modTransition">
        <pc:chgData name="CF H" userId="4986693e224cb1a4" providerId="LiveId" clId="{8EE24C0D-48D4-4367-A595-CC0FBCE879DA}" dt="2019-09-28T07:54:47.075" v="1003" actId="2696"/>
        <pc:sldMkLst>
          <pc:docMk/>
          <pc:sldMk cId="1987799266" sldId="308"/>
        </pc:sldMkLst>
      </pc:sldChg>
      <pc:sldChg chg="delSp add del">
        <pc:chgData name="CF H" userId="4986693e224cb1a4" providerId="LiveId" clId="{8EE24C0D-48D4-4367-A595-CC0FBCE879DA}" dt="2019-09-28T08:02:41.104" v="1106" actId="2696"/>
        <pc:sldMkLst>
          <pc:docMk/>
          <pc:sldMk cId="1499752245" sldId="309"/>
        </pc:sldMkLst>
        <pc:graphicFrameChg chg="del">
          <ac:chgData name="CF H" userId="4986693e224cb1a4" providerId="LiveId" clId="{8EE24C0D-48D4-4367-A595-CC0FBCE879DA}" dt="2019-09-28T08:02:35.156" v="1104"/>
          <ac:graphicFrameMkLst>
            <pc:docMk/>
            <pc:sldMk cId="1499752245" sldId="309"/>
            <ac:graphicFrameMk id="3" creationId="{CD4B4717-3562-495B-8946-889F61CA7D07}"/>
          </ac:graphicFrameMkLst>
        </pc:graphicFrameChg>
      </pc:sldChg>
      <pc:sldChg chg="del modTransition">
        <pc:chgData name="CF H" userId="4986693e224cb1a4" providerId="LiveId" clId="{8EE24C0D-48D4-4367-A595-CC0FBCE879DA}" dt="2019-09-28T07:54:47.127" v="1004" actId="2696"/>
        <pc:sldMkLst>
          <pc:docMk/>
          <pc:sldMk cId="2924531328" sldId="309"/>
        </pc:sldMkLst>
      </pc:sldChg>
      <pc:sldChg chg="del modTransition">
        <pc:chgData name="CF H" userId="4986693e224cb1a4" providerId="LiveId" clId="{8EE24C0D-48D4-4367-A595-CC0FBCE879DA}" dt="2019-09-28T07:54:47.216" v="1005" actId="2696"/>
        <pc:sldMkLst>
          <pc:docMk/>
          <pc:sldMk cId="907432424" sldId="310"/>
        </pc:sldMkLst>
      </pc:sldChg>
      <pc:sldChg chg="delSp modSp add del modAnim">
        <pc:chgData name="CF H" userId="4986693e224cb1a4" providerId="LiveId" clId="{8EE24C0D-48D4-4367-A595-CC0FBCE879DA}" dt="2019-09-28T08:03:48.445" v="1114" actId="2696"/>
        <pc:sldMkLst>
          <pc:docMk/>
          <pc:sldMk cId="3798090413" sldId="310"/>
        </pc:sldMkLst>
        <pc:spChg chg="del">
          <ac:chgData name="CF H" userId="4986693e224cb1a4" providerId="LiveId" clId="{8EE24C0D-48D4-4367-A595-CC0FBCE879DA}" dt="2019-09-28T08:02:58.230" v="1107"/>
          <ac:spMkLst>
            <pc:docMk/>
            <pc:sldMk cId="3798090413" sldId="310"/>
            <ac:spMk id="4" creationId="{1962FAD5-42B1-4391-8327-65B38413A894}"/>
          </ac:spMkLst>
        </pc:spChg>
        <pc:spChg chg="del">
          <ac:chgData name="CF H" userId="4986693e224cb1a4" providerId="LiveId" clId="{8EE24C0D-48D4-4367-A595-CC0FBCE879DA}" dt="2019-09-28T08:02:58.230" v="1107"/>
          <ac:spMkLst>
            <pc:docMk/>
            <pc:sldMk cId="3798090413" sldId="310"/>
            <ac:spMk id="5" creationId="{7AFBEE76-A45E-4251-B88E-7FE5757081CC}"/>
          </ac:spMkLst>
        </pc:spChg>
        <pc:spChg chg="del">
          <ac:chgData name="CF H" userId="4986693e224cb1a4" providerId="LiveId" clId="{8EE24C0D-48D4-4367-A595-CC0FBCE879DA}" dt="2019-09-28T08:02:58.230" v="1107"/>
          <ac:spMkLst>
            <pc:docMk/>
            <pc:sldMk cId="3798090413" sldId="310"/>
            <ac:spMk id="6" creationId="{FFB78CD4-C3E4-4EFE-8938-B13A0B75DEC7}"/>
          </ac:spMkLst>
        </pc:spChg>
        <pc:spChg chg="mod">
          <ac:chgData name="CF H" userId="4986693e224cb1a4" providerId="LiveId" clId="{8EE24C0D-48D4-4367-A595-CC0FBCE879DA}" dt="2019-09-28T08:03:46.933" v="1113" actId="6549"/>
          <ac:spMkLst>
            <pc:docMk/>
            <pc:sldMk cId="3798090413" sldId="310"/>
            <ac:spMk id="16423" creationId="{00000000-0000-0000-0000-000000000000}"/>
          </ac:spMkLst>
        </pc:spChg>
        <pc:graphicFrameChg chg="del">
          <ac:chgData name="CF H" userId="4986693e224cb1a4" providerId="LiveId" clId="{8EE24C0D-48D4-4367-A595-CC0FBCE879DA}" dt="2019-09-28T08:02:58.230" v="1107"/>
          <ac:graphicFrameMkLst>
            <pc:docMk/>
            <pc:sldMk cId="3798090413" sldId="310"/>
            <ac:graphicFrameMk id="7" creationId="{3C5FDC0F-84FC-4ECE-948B-9228F37A3A38}"/>
          </ac:graphicFrameMkLst>
        </pc:graphicFrameChg>
        <pc:graphicFrameChg chg="del">
          <ac:chgData name="CF H" userId="4986693e224cb1a4" providerId="LiveId" clId="{8EE24C0D-48D4-4367-A595-CC0FBCE879DA}" dt="2019-09-28T08:02:58.230" v="1107"/>
          <ac:graphicFrameMkLst>
            <pc:docMk/>
            <pc:sldMk cId="3798090413" sldId="310"/>
            <ac:graphicFrameMk id="8" creationId="{CBCF7B7F-4248-4825-B808-788CE8106A6C}"/>
          </ac:graphicFrameMkLst>
        </pc:graphicFrameChg>
        <pc:picChg chg="del">
          <ac:chgData name="CF H" userId="4986693e224cb1a4" providerId="LiveId" clId="{8EE24C0D-48D4-4367-A595-CC0FBCE879DA}" dt="2019-09-28T08:02:58.230" v="1107"/>
          <ac:picMkLst>
            <pc:docMk/>
            <pc:sldMk cId="3798090413" sldId="310"/>
            <ac:picMk id="17" creationId="{B37057F8-BDD8-4818-9E4C-2C61A4B33876}"/>
          </ac:picMkLst>
        </pc:picChg>
        <pc:picChg chg="del">
          <ac:chgData name="CF H" userId="4986693e224cb1a4" providerId="LiveId" clId="{8EE24C0D-48D4-4367-A595-CC0FBCE879DA}" dt="2019-09-28T08:02:58.230" v="1107"/>
          <ac:picMkLst>
            <pc:docMk/>
            <pc:sldMk cId="3798090413" sldId="310"/>
            <ac:picMk id="18" creationId="{58383236-E8AC-4BFE-854D-22C56D6EB384}"/>
          </ac:picMkLst>
        </pc:picChg>
        <pc:picChg chg="del">
          <ac:chgData name="CF H" userId="4986693e224cb1a4" providerId="LiveId" clId="{8EE24C0D-48D4-4367-A595-CC0FBCE879DA}" dt="2019-09-28T08:02:58.230" v="1107"/>
          <ac:picMkLst>
            <pc:docMk/>
            <pc:sldMk cId="3798090413" sldId="310"/>
            <ac:picMk id="19" creationId="{45B803BE-183F-433C-8359-DECFB3F1F44D}"/>
          </ac:picMkLst>
        </pc:picChg>
      </pc:sldChg>
      <pc:sldChg chg="addSp delSp modSp del modTransition modAnim">
        <pc:chgData name="CF H" userId="4986693e224cb1a4" providerId="LiveId" clId="{8EE24C0D-48D4-4367-A595-CC0FBCE879DA}" dt="2019-09-28T07:59:10.254" v="1058" actId="2696"/>
        <pc:sldMkLst>
          <pc:docMk/>
          <pc:sldMk cId="3378139719" sldId="311"/>
        </pc:sldMkLst>
        <pc:spChg chg="mod">
          <ac:chgData name="CF H" userId="4986693e224cb1a4" providerId="LiveId" clId="{8EE24C0D-48D4-4367-A595-CC0FBCE879DA}" dt="2019-09-28T07:56:10.666" v="1016" actId="14100"/>
          <ac:spMkLst>
            <pc:docMk/>
            <pc:sldMk cId="3378139719" sldId="311"/>
            <ac:spMk id="11" creationId="{00000000-0000-0000-0000-000000000000}"/>
          </ac:spMkLst>
        </pc:spChg>
        <pc:spChg chg="mod">
          <ac:chgData name="CF H" userId="4986693e224cb1a4" providerId="LiveId" clId="{8EE24C0D-48D4-4367-A595-CC0FBCE879DA}" dt="2019-09-28T07:34:51.707" v="735" actId="20577"/>
          <ac:spMkLst>
            <pc:docMk/>
            <pc:sldMk cId="3378139719" sldId="311"/>
            <ac:spMk id="14" creationId="{00000000-0000-0000-0000-000000000000}"/>
          </ac:spMkLst>
        </pc:spChg>
        <pc:spChg chg="add del mod">
          <ac:chgData name="CF H" userId="4986693e224cb1a4" providerId="LiveId" clId="{8EE24C0D-48D4-4367-A595-CC0FBCE879DA}" dt="2019-09-28T07:58:59.573" v="1056"/>
          <ac:spMkLst>
            <pc:docMk/>
            <pc:sldMk cId="3378139719" sldId="311"/>
            <ac:spMk id="20" creationId="{BA19D001-D605-414B-BF1E-C3395CA1FD3F}"/>
          </ac:spMkLst>
        </pc:spChg>
        <pc:spChg chg="mod">
          <ac:chgData name="CF H" userId="4986693e224cb1a4" providerId="LiveId" clId="{8EE24C0D-48D4-4367-A595-CC0FBCE879DA}" dt="2019-09-28T07:55:38.212" v="1013" actId="1036"/>
          <ac:spMkLst>
            <pc:docMk/>
            <pc:sldMk cId="3378139719" sldId="311"/>
            <ac:spMk id="11338" creationId="{00000000-0000-0000-0000-000000000000}"/>
          </ac:spMkLst>
        </pc:spChg>
        <pc:graphicFrameChg chg="add del mod">
          <ac:chgData name="CF H" userId="4986693e224cb1a4" providerId="LiveId" clId="{8EE24C0D-48D4-4367-A595-CC0FBCE879DA}" dt="2019-09-28T07:58:59.573" v="1056"/>
          <ac:graphicFrameMkLst>
            <pc:docMk/>
            <pc:sldMk cId="3378139719" sldId="311"/>
            <ac:graphicFrameMk id="3" creationId="{6D7930CE-D76A-4E0A-8962-124886472AEB}"/>
          </ac:graphicFrameMkLst>
        </pc:graphicFrameChg>
        <pc:graphicFrameChg chg="add del">
          <ac:chgData name="CF H" userId="4986693e224cb1a4" providerId="LiveId" clId="{8EE24C0D-48D4-4367-A595-CC0FBCE879DA}" dt="2019-09-28T07:58:59.573" v="1056"/>
          <ac:graphicFrameMkLst>
            <pc:docMk/>
            <pc:sldMk cId="3378139719" sldId="311"/>
            <ac:graphicFrameMk id="5" creationId="{7A2CA7FD-CB13-496C-AFDE-B9670AAB0441}"/>
          </ac:graphicFrameMkLst>
        </pc:graphicFrameChg>
        <pc:graphicFrameChg chg="add del mod">
          <ac:chgData name="CF H" userId="4986693e224cb1a4" providerId="LiveId" clId="{8EE24C0D-48D4-4367-A595-CC0FBCE879DA}" dt="2019-09-28T07:58:59.573" v="1056"/>
          <ac:graphicFrameMkLst>
            <pc:docMk/>
            <pc:sldMk cId="3378139719" sldId="311"/>
            <ac:graphicFrameMk id="7" creationId="{0CCD4A93-5525-4AE0-A022-8ACC598B5A04}"/>
          </ac:graphicFrameMkLst>
        </pc:graphicFrameChg>
      </pc:sldChg>
      <pc:sldChg chg="delSp modSp del modTransition modAnim">
        <pc:chgData name="CF H" userId="4986693e224cb1a4" providerId="LiveId" clId="{8EE24C0D-48D4-4367-A595-CC0FBCE879DA}" dt="2019-09-28T07:59:19.371" v="1061" actId="2696"/>
        <pc:sldMkLst>
          <pc:docMk/>
          <pc:sldMk cId="1228128773" sldId="312"/>
        </pc:sldMkLst>
        <pc:spChg chg="mod">
          <ac:chgData name="CF H" userId="4986693e224cb1a4" providerId="LiveId" clId="{8EE24C0D-48D4-4367-A595-CC0FBCE879DA}" dt="2019-09-28T07:56:46.355" v="1029" actId="14100"/>
          <ac:spMkLst>
            <pc:docMk/>
            <pc:sldMk cId="1228128773" sldId="312"/>
            <ac:spMk id="11" creationId="{00000000-0000-0000-0000-000000000000}"/>
          </ac:spMkLst>
        </pc:spChg>
        <pc:spChg chg="mod">
          <ac:chgData name="CF H" userId="4986693e224cb1a4" providerId="LiveId" clId="{8EE24C0D-48D4-4367-A595-CC0FBCE879DA}" dt="2019-09-28T07:35:08.170" v="739" actId="20577"/>
          <ac:spMkLst>
            <pc:docMk/>
            <pc:sldMk cId="1228128773" sldId="312"/>
            <ac:spMk id="14" creationId="{00000000-0000-0000-0000-000000000000}"/>
          </ac:spMkLst>
        </pc:spChg>
        <pc:spChg chg="del">
          <ac:chgData name="CF H" userId="4986693e224cb1a4" providerId="LiveId" clId="{8EE24C0D-48D4-4367-A595-CC0FBCE879DA}" dt="2019-09-28T07:59:15.672" v="1059"/>
          <ac:spMkLst>
            <pc:docMk/>
            <pc:sldMk cId="1228128773" sldId="312"/>
            <ac:spMk id="20" creationId="{BA19D001-D605-414B-BF1E-C3395CA1FD3F}"/>
          </ac:spMkLst>
        </pc:spChg>
        <pc:spChg chg="mod">
          <ac:chgData name="CF H" userId="4986693e224cb1a4" providerId="LiveId" clId="{8EE24C0D-48D4-4367-A595-CC0FBCE879DA}" dt="2019-09-28T07:56:38.664" v="1028" actId="1038"/>
          <ac:spMkLst>
            <pc:docMk/>
            <pc:sldMk cId="1228128773" sldId="312"/>
            <ac:spMk id="11338" creationId="{00000000-0000-0000-0000-000000000000}"/>
          </ac:spMkLst>
        </pc:spChg>
        <pc:picChg chg="del">
          <ac:chgData name="CF H" userId="4986693e224cb1a4" providerId="LiveId" clId="{8EE24C0D-48D4-4367-A595-CC0FBCE879DA}" dt="2019-09-28T07:59:15.672" v="1059"/>
          <ac:picMkLst>
            <pc:docMk/>
            <pc:sldMk cId="1228128773" sldId="312"/>
            <ac:picMk id="19" creationId="{481BC405-1673-437F-83DA-0BD7328E12D0}"/>
          </ac:picMkLst>
        </pc:picChg>
        <pc:picChg chg="del">
          <ac:chgData name="CF H" userId="4986693e224cb1a4" providerId="LiveId" clId="{8EE24C0D-48D4-4367-A595-CC0FBCE879DA}" dt="2019-09-28T07:59:15.672" v="1059"/>
          <ac:picMkLst>
            <pc:docMk/>
            <pc:sldMk cId="1228128773" sldId="312"/>
            <ac:picMk id="21" creationId="{C94595F0-1B4C-4B95-BA63-399D9E00C90F}"/>
          </ac:picMkLst>
        </pc:picChg>
        <pc:picChg chg="del">
          <ac:chgData name="CF H" userId="4986693e224cb1a4" providerId="LiveId" clId="{8EE24C0D-48D4-4367-A595-CC0FBCE879DA}" dt="2019-09-28T07:59:15.672" v="1059"/>
          <ac:picMkLst>
            <pc:docMk/>
            <pc:sldMk cId="1228128773" sldId="312"/>
            <ac:picMk id="22" creationId="{76D6D77D-C1C2-4DAF-9E9B-0AEECB333220}"/>
          </ac:picMkLst>
        </pc:picChg>
        <pc:picChg chg="del">
          <ac:chgData name="CF H" userId="4986693e224cb1a4" providerId="LiveId" clId="{8EE24C0D-48D4-4367-A595-CC0FBCE879DA}" dt="2019-09-28T07:59:15.672" v="1059"/>
          <ac:picMkLst>
            <pc:docMk/>
            <pc:sldMk cId="1228128773" sldId="312"/>
            <ac:picMk id="23" creationId="{11917155-7EBA-42B4-9C79-4420A9173B1B}"/>
          </ac:picMkLst>
        </pc:picChg>
        <pc:picChg chg="del mod">
          <ac:chgData name="CF H" userId="4986693e224cb1a4" providerId="LiveId" clId="{8EE24C0D-48D4-4367-A595-CC0FBCE879DA}" dt="2019-09-28T07:59:15.672" v="1059"/>
          <ac:picMkLst>
            <pc:docMk/>
            <pc:sldMk cId="1228128773" sldId="312"/>
            <ac:picMk id="24" creationId="{6650ECEA-BEE9-47CB-ACE3-C111D25FC1E4}"/>
          </ac:picMkLst>
        </pc:picChg>
      </pc:sldChg>
      <pc:sldChg chg="del">
        <pc:chgData name="CF H" userId="4986693e224cb1a4" providerId="LiveId" clId="{8EE24C0D-48D4-4367-A595-CC0FBCE879DA}" dt="2019-09-28T07:39:05.727" v="886" actId="2696"/>
        <pc:sldMkLst>
          <pc:docMk/>
          <pc:sldMk cId="730742405" sldId="313"/>
        </pc:sldMkLst>
      </pc:sldChg>
      <pc:sldChg chg="modTransition modAnim">
        <pc:chgData name="CF H" userId="4986693e224cb1a4" providerId="LiveId" clId="{8EE24C0D-48D4-4367-A595-CC0FBCE879DA}" dt="2019-09-28T07:44:57.574" v="917"/>
        <pc:sldMkLst>
          <pc:docMk/>
          <pc:sldMk cId="2733759044" sldId="314"/>
        </pc:sldMkLst>
      </pc:sldChg>
      <pc:sldChg chg="addSp modSp modAnim modNotesTx">
        <pc:chgData name="CF H" userId="4986693e224cb1a4" providerId="LiveId" clId="{8EE24C0D-48D4-4367-A595-CC0FBCE879DA}" dt="2019-09-28T17:02:43.511" v="2586" actId="1076"/>
        <pc:sldMkLst>
          <pc:docMk/>
          <pc:sldMk cId="2722576678" sldId="315"/>
        </pc:sldMkLst>
        <pc:spChg chg="add mod">
          <ac:chgData name="CF H" userId="4986693e224cb1a4" providerId="LiveId" clId="{8EE24C0D-48D4-4367-A595-CC0FBCE879DA}" dt="2019-09-28T17:02:43.511" v="2586" actId="1076"/>
          <ac:spMkLst>
            <pc:docMk/>
            <pc:sldMk cId="2722576678" sldId="315"/>
            <ac:spMk id="19" creationId="{DDB9157D-A97D-4CAE-A1E0-C0E8F78945C7}"/>
          </ac:spMkLst>
        </pc:spChg>
        <pc:spChg chg="add mod">
          <ac:chgData name="CF H" userId="4986693e224cb1a4" providerId="LiveId" clId="{8EE24C0D-48D4-4367-A595-CC0FBCE879DA}" dt="2019-09-28T17:02:43.511" v="2586" actId="1076"/>
          <ac:spMkLst>
            <pc:docMk/>
            <pc:sldMk cId="2722576678" sldId="315"/>
            <ac:spMk id="20" creationId="{6A695261-AFDB-434A-87A5-65FA5CC7A299}"/>
          </ac:spMkLst>
        </pc:spChg>
        <pc:spChg chg="add mod">
          <ac:chgData name="CF H" userId="4986693e224cb1a4" providerId="LiveId" clId="{8EE24C0D-48D4-4367-A595-CC0FBCE879DA}" dt="2019-09-28T17:02:43.511" v="2586" actId="1076"/>
          <ac:spMkLst>
            <pc:docMk/>
            <pc:sldMk cId="2722576678" sldId="315"/>
            <ac:spMk id="21" creationId="{28D7101B-051E-4069-88F1-8F2A7973E4C4}"/>
          </ac:spMkLst>
        </pc:spChg>
      </pc:sldChg>
      <pc:sldChg chg="modTransition">
        <pc:chgData name="CF H" userId="4986693e224cb1a4" providerId="LiveId" clId="{8EE24C0D-48D4-4367-A595-CC0FBCE879DA}" dt="2019-09-28T04:40:29.723" v="48"/>
        <pc:sldMkLst>
          <pc:docMk/>
          <pc:sldMk cId="1475080361" sldId="316"/>
        </pc:sldMkLst>
      </pc:sldChg>
      <pc:sldChg chg="modTransition">
        <pc:chgData name="CF H" userId="4986693e224cb1a4" providerId="LiveId" clId="{8EE24C0D-48D4-4367-A595-CC0FBCE879DA}" dt="2019-09-28T04:40:34.565" v="50"/>
        <pc:sldMkLst>
          <pc:docMk/>
          <pc:sldMk cId="4167108720" sldId="317"/>
        </pc:sldMkLst>
      </pc:sldChg>
      <pc:sldChg chg="addSp delSp modSp ord modTransition modAnim modNotesTx">
        <pc:chgData name="CF H" userId="4986693e224cb1a4" providerId="LiveId" clId="{8EE24C0D-48D4-4367-A595-CC0FBCE879DA}" dt="2019-09-28T17:05:56.437" v="2599"/>
        <pc:sldMkLst>
          <pc:docMk/>
          <pc:sldMk cId="1864042083" sldId="318"/>
        </pc:sldMkLst>
        <pc:spChg chg="add del mod">
          <ac:chgData name="CF H" userId="4986693e224cb1a4" providerId="LiveId" clId="{8EE24C0D-48D4-4367-A595-CC0FBCE879DA}" dt="2019-09-28T08:07:22.048" v="1149" actId="478"/>
          <ac:spMkLst>
            <pc:docMk/>
            <pc:sldMk cId="1864042083" sldId="318"/>
            <ac:spMk id="3" creationId="{A0C215C5-EC4B-4993-86C1-E3C196AFFA82}"/>
          </ac:spMkLst>
        </pc:spChg>
        <pc:graphicFrameChg chg="mod">
          <ac:chgData name="CF H" userId="4986693e224cb1a4" providerId="LiveId" clId="{8EE24C0D-48D4-4367-A595-CC0FBCE879DA}" dt="2019-09-28T08:08:38.353" v="1184" actId="1076"/>
          <ac:graphicFrameMkLst>
            <pc:docMk/>
            <pc:sldMk cId="1864042083" sldId="318"/>
            <ac:graphicFrameMk id="5" creationId="{3222593A-3A4B-4E83-AF33-DDADA08E484D}"/>
          </ac:graphicFrameMkLst>
        </pc:graphicFrameChg>
        <pc:graphicFrameChg chg="mod">
          <ac:chgData name="CF H" userId="4986693e224cb1a4" providerId="LiveId" clId="{8EE24C0D-48D4-4367-A595-CC0FBCE879DA}" dt="2019-09-28T08:07:36.495" v="1154" actId="1076"/>
          <ac:graphicFrameMkLst>
            <pc:docMk/>
            <pc:sldMk cId="1864042083" sldId="318"/>
            <ac:graphicFrameMk id="7" creationId="{379F1E50-6EBC-4D3F-B0D9-202243173AD5}"/>
          </ac:graphicFrameMkLst>
        </pc:graphicFrameChg>
        <pc:graphicFrameChg chg="add mod">
          <ac:chgData name="CF H" userId="4986693e224cb1a4" providerId="LiveId" clId="{8EE24C0D-48D4-4367-A595-CC0FBCE879DA}" dt="2019-09-28T08:07:33.735" v="1153" actId="1076"/>
          <ac:graphicFrameMkLst>
            <pc:docMk/>
            <pc:sldMk cId="1864042083" sldId="318"/>
            <ac:graphicFrameMk id="8" creationId="{548D5F39-BDC5-4798-904E-C8430950BAD9}"/>
          </ac:graphicFrameMkLst>
        </pc:graphicFrameChg>
      </pc:sldChg>
      <pc:sldChg chg="addSp delSp modSp add del modTransition delAnim modNotesTx">
        <pc:chgData name="CF H" userId="4986693e224cb1a4" providerId="LiveId" clId="{8EE24C0D-48D4-4367-A595-CC0FBCE879DA}" dt="2019-09-28T23:15:43.895" v="2600" actId="2696"/>
        <pc:sldMkLst>
          <pc:docMk/>
          <pc:sldMk cId="707929606" sldId="319"/>
        </pc:sldMkLst>
        <pc:spChg chg="del">
          <ac:chgData name="CF H" userId="4986693e224cb1a4" providerId="LiveId" clId="{8EE24C0D-48D4-4367-A595-CC0FBCE879DA}" dt="2019-09-28T07:39:51.004" v="891" actId="478"/>
          <ac:spMkLst>
            <pc:docMk/>
            <pc:sldMk cId="707929606" sldId="319"/>
            <ac:spMk id="4" creationId="{7AFF98F0-F72C-4455-A821-428695769C7C}"/>
          </ac:spMkLst>
        </pc:spChg>
        <pc:spChg chg="del">
          <ac:chgData name="CF H" userId="4986693e224cb1a4" providerId="LiveId" clId="{8EE24C0D-48D4-4367-A595-CC0FBCE879DA}" dt="2019-09-28T07:39:51.004" v="891" actId="478"/>
          <ac:spMkLst>
            <pc:docMk/>
            <pc:sldMk cId="707929606" sldId="319"/>
            <ac:spMk id="18" creationId="{17C91EAB-96E8-40D9-8505-525653145205}"/>
          </ac:spMkLst>
        </pc:spChg>
        <pc:spChg chg="del">
          <ac:chgData name="CF H" userId="4986693e224cb1a4" providerId="LiveId" clId="{8EE24C0D-48D4-4367-A595-CC0FBCE879DA}" dt="2019-09-28T07:39:51.004" v="891" actId="478"/>
          <ac:spMkLst>
            <pc:docMk/>
            <pc:sldMk cId="707929606" sldId="319"/>
            <ac:spMk id="19" creationId="{AF2935CD-50E6-4A2B-BA67-BD934061F218}"/>
          </ac:spMkLst>
        </pc:spChg>
        <pc:spChg chg="del">
          <ac:chgData name="CF H" userId="4986693e224cb1a4" providerId="LiveId" clId="{8EE24C0D-48D4-4367-A595-CC0FBCE879DA}" dt="2019-09-28T07:39:51.004" v="891" actId="478"/>
          <ac:spMkLst>
            <pc:docMk/>
            <pc:sldMk cId="707929606" sldId="319"/>
            <ac:spMk id="21" creationId="{6AB97944-C4AB-4F7D-8E90-F6AD5047D87F}"/>
          </ac:spMkLst>
        </pc:spChg>
        <pc:spChg chg="add del mod">
          <ac:chgData name="CF H" userId="4986693e224cb1a4" providerId="LiveId" clId="{8EE24C0D-48D4-4367-A595-CC0FBCE879DA}" dt="2019-09-28T07:45:54.138" v="924" actId="14100"/>
          <ac:spMkLst>
            <pc:docMk/>
            <pc:sldMk cId="707929606" sldId="319"/>
            <ac:spMk id="33" creationId="{7B930053-8F46-4D85-9301-A2F54B4B81AF}"/>
          </ac:spMkLst>
        </pc:spChg>
        <pc:graphicFrameChg chg="del">
          <ac:chgData name="CF H" userId="4986693e224cb1a4" providerId="LiveId" clId="{8EE24C0D-48D4-4367-A595-CC0FBCE879DA}" dt="2019-09-28T07:39:51.004" v="891" actId="478"/>
          <ac:graphicFrameMkLst>
            <pc:docMk/>
            <pc:sldMk cId="707929606" sldId="319"/>
            <ac:graphicFrameMk id="29" creationId="{83715B38-9E54-4523-8FB4-B9082B2725FD}"/>
          </ac:graphicFrameMkLst>
        </pc:graphicFrameChg>
        <pc:graphicFrameChg chg="del">
          <ac:chgData name="CF H" userId="4986693e224cb1a4" providerId="LiveId" clId="{8EE24C0D-48D4-4367-A595-CC0FBCE879DA}" dt="2019-09-28T07:39:51.004" v="891" actId="478"/>
          <ac:graphicFrameMkLst>
            <pc:docMk/>
            <pc:sldMk cId="707929606" sldId="319"/>
            <ac:graphicFrameMk id="31" creationId="{C2C299BC-F0DF-4BAB-B8F8-B8072AD9BB9E}"/>
          </ac:graphicFrameMkLst>
        </pc:graphicFrameChg>
        <pc:cxnChg chg="del mod">
          <ac:chgData name="CF H" userId="4986693e224cb1a4" providerId="LiveId" clId="{8EE24C0D-48D4-4367-A595-CC0FBCE879DA}" dt="2019-09-28T07:39:51.004" v="891" actId="478"/>
          <ac:cxnSpMkLst>
            <pc:docMk/>
            <pc:sldMk cId="707929606" sldId="319"/>
            <ac:cxnSpMk id="6" creationId="{5908D7BE-9EB6-4224-8097-4B1F9A87BD0B}"/>
          </ac:cxnSpMkLst>
        </pc:cxnChg>
        <pc:cxnChg chg="del mod">
          <ac:chgData name="CF H" userId="4986693e224cb1a4" providerId="LiveId" clId="{8EE24C0D-48D4-4367-A595-CC0FBCE879DA}" dt="2019-09-28T07:39:51.004" v="891" actId="478"/>
          <ac:cxnSpMkLst>
            <pc:docMk/>
            <pc:sldMk cId="707929606" sldId="319"/>
            <ac:cxnSpMk id="9" creationId="{999B63F4-F637-4E7D-A85D-84E568BDCF3A}"/>
          </ac:cxnSpMkLst>
        </pc:cxnChg>
        <pc:cxnChg chg="del mod">
          <ac:chgData name="CF H" userId="4986693e224cb1a4" providerId="LiveId" clId="{8EE24C0D-48D4-4367-A595-CC0FBCE879DA}" dt="2019-09-28T07:39:51.004" v="891" actId="478"/>
          <ac:cxnSpMkLst>
            <pc:docMk/>
            <pc:sldMk cId="707929606" sldId="319"/>
            <ac:cxnSpMk id="22" creationId="{D74AD103-1DC9-4454-A551-6CB28ACE9F19}"/>
          </ac:cxnSpMkLst>
        </pc:cxnChg>
      </pc:sldChg>
      <pc:sldChg chg="add del">
        <pc:chgData name="CF H" userId="4986693e224cb1a4" providerId="LiveId" clId="{8EE24C0D-48D4-4367-A595-CC0FBCE879DA}" dt="2019-09-28T07:40:10.345" v="893"/>
        <pc:sldMkLst>
          <pc:docMk/>
          <pc:sldMk cId="3255352123" sldId="320"/>
        </pc:sldMkLst>
      </pc:sldChg>
      <pc:sldChg chg="addSp delSp modSp add delAnim modAnim modNotesTx">
        <pc:chgData name="CF H" userId="4986693e224cb1a4" providerId="LiveId" clId="{8EE24C0D-48D4-4367-A595-CC0FBCE879DA}" dt="2019-09-28T16:27:52.232" v="2021" actId="6549"/>
        <pc:sldMkLst>
          <pc:docMk/>
          <pc:sldMk cId="3452224119" sldId="320"/>
        </pc:sldMkLst>
        <pc:spChg chg="del">
          <ac:chgData name="CF H" userId="4986693e224cb1a4" providerId="LiveId" clId="{8EE24C0D-48D4-4367-A595-CC0FBCE879DA}" dt="2019-09-28T07:58:33.300" v="1049" actId="478"/>
          <ac:spMkLst>
            <pc:docMk/>
            <pc:sldMk cId="3452224119" sldId="320"/>
            <ac:spMk id="4" creationId="{9BD8230B-5548-4697-A95B-8DC714993758}"/>
          </ac:spMkLst>
        </pc:spChg>
        <pc:spChg chg="del">
          <ac:chgData name="CF H" userId="4986693e224cb1a4" providerId="LiveId" clId="{8EE24C0D-48D4-4367-A595-CC0FBCE879DA}" dt="2019-09-28T07:58:33.300" v="1049" actId="478"/>
          <ac:spMkLst>
            <pc:docMk/>
            <pc:sldMk cId="3452224119" sldId="320"/>
            <ac:spMk id="5" creationId="{AE0163D1-4D36-4842-A49E-4EC01BCD62B8}"/>
          </ac:spMkLst>
        </pc:spChg>
        <pc:spChg chg="del">
          <ac:chgData name="CF H" userId="4986693e224cb1a4" providerId="LiveId" clId="{8EE24C0D-48D4-4367-A595-CC0FBCE879DA}" dt="2019-09-28T07:58:33.300" v="1049" actId="478"/>
          <ac:spMkLst>
            <pc:docMk/>
            <pc:sldMk cId="3452224119" sldId="320"/>
            <ac:spMk id="20" creationId="{BA19D001-D605-414B-BF1E-C3395CA1FD3F}"/>
          </ac:spMkLst>
        </pc:spChg>
        <pc:spChg chg="add del">
          <ac:chgData name="CF H" userId="4986693e224cb1a4" providerId="LiveId" clId="{8EE24C0D-48D4-4367-A595-CC0FBCE879DA}" dt="2019-09-28T07:58:47.462" v="1052"/>
          <ac:spMkLst>
            <pc:docMk/>
            <pc:sldMk cId="3452224119" sldId="320"/>
            <ac:spMk id="21" creationId="{CB5219DD-1D6E-486A-984E-5F3E65DCEC01}"/>
          </ac:spMkLst>
        </pc:spChg>
        <pc:spChg chg="add">
          <ac:chgData name="CF H" userId="4986693e224cb1a4" providerId="LiveId" clId="{8EE24C0D-48D4-4367-A595-CC0FBCE879DA}" dt="2019-09-28T07:59:02.299" v="1057"/>
          <ac:spMkLst>
            <pc:docMk/>
            <pc:sldMk cId="3452224119" sldId="320"/>
            <ac:spMk id="25" creationId="{C1CAB811-C630-4CDB-9848-AD13F37B8329}"/>
          </ac:spMkLst>
        </pc:spChg>
        <pc:graphicFrameChg chg="add del">
          <ac:chgData name="CF H" userId="4986693e224cb1a4" providerId="LiveId" clId="{8EE24C0D-48D4-4367-A595-CC0FBCE879DA}" dt="2019-09-28T07:58:47.462" v="1052"/>
          <ac:graphicFrameMkLst>
            <pc:docMk/>
            <pc:sldMk cId="3452224119" sldId="320"/>
            <ac:graphicFrameMk id="22" creationId="{804AC075-ABB8-4F27-924E-A18051D4239E}"/>
          </ac:graphicFrameMkLst>
        </pc:graphicFrameChg>
        <pc:graphicFrameChg chg="add del">
          <ac:chgData name="CF H" userId="4986693e224cb1a4" providerId="LiveId" clId="{8EE24C0D-48D4-4367-A595-CC0FBCE879DA}" dt="2019-09-28T07:58:47.462" v="1052"/>
          <ac:graphicFrameMkLst>
            <pc:docMk/>
            <pc:sldMk cId="3452224119" sldId="320"/>
            <ac:graphicFrameMk id="23" creationId="{4EF9EEFA-17CB-42CB-8065-5F16C6E35AA4}"/>
          </ac:graphicFrameMkLst>
        </pc:graphicFrameChg>
        <pc:graphicFrameChg chg="add del">
          <ac:chgData name="CF H" userId="4986693e224cb1a4" providerId="LiveId" clId="{8EE24C0D-48D4-4367-A595-CC0FBCE879DA}" dt="2019-09-28T07:58:47.462" v="1052"/>
          <ac:graphicFrameMkLst>
            <pc:docMk/>
            <pc:sldMk cId="3452224119" sldId="320"/>
            <ac:graphicFrameMk id="24" creationId="{01E008A7-6E19-44EF-8088-CADCB66DFE6C}"/>
          </ac:graphicFrameMkLst>
        </pc:graphicFrameChg>
        <pc:graphicFrameChg chg="add mod">
          <ac:chgData name="CF H" userId="4986693e224cb1a4" providerId="LiveId" clId="{8EE24C0D-48D4-4367-A595-CC0FBCE879DA}" dt="2019-09-28T08:17:46.712" v="1209" actId="1076"/>
          <ac:graphicFrameMkLst>
            <pc:docMk/>
            <pc:sldMk cId="3452224119" sldId="320"/>
            <ac:graphicFrameMk id="26" creationId="{7ED2480B-A4D3-42DB-A6BA-318827F9E8E8}"/>
          </ac:graphicFrameMkLst>
        </pc:graphicFrameChg>
        <pc:graphicFrameChg chg="add del">
          <ac:chgData name="CF H" userId="4986693e224cb1a4" providerId="LiveId" clId="{8EE24C0D-48D4-4367-A595-CC0FBCE879DA}" dt="2019-09-28T08:17:41.808" v="1207" actId="478"/>
          <ac:graphicFrameMkLst>
            <pc:docMk/>
            <pc:sldMk cId="3452224119" sldId="320"/>
            <ac:graphicFrameMk id="27" creationId="{304A2440-A42D-4B93-AF44-0C7A14BE4E03}"/>
          </ac:graphicFrameMkLst>
        </pc:graphicFrameChg>
        <pc:graphicFrameChg chg="add del">
          <ac:chgData name="CF H" userId="4986693e224cb1a4" providerId="LiveId" clId="{8EE24C0D-48D4-4367-A595-CC0FBCE879DA}" dt="2019-09-28T08:17:42.657" v="1208" actId="478"/>
          <ac:graphicFrameMkLst>
            <pc:docMk/>
            <pc:sldMk cId="3452224119" sldId="320"/>
            <ac:graphicFrameMk id="28" creationId="{10CB44A0-0074-4257-81DE-C8FEA9B420B3}"/>
          </ac:graphicFrameMkLst>
        </pc:graphicFrameChg>
        <pc:picChg chg="del">
          <ac:chgData name="CF H" userId="4986693e224cb1a4" providerId="LiveId" clId="{8EE24C0D-48D4-4367-A595-CC0FBCE879DA}" dt="2019-09-28T07:58:33.300" v="1049" actId="478"/>
          <ac:picMkLst>
            <pc:docMk/>
            <pc:sldMk cId="3452224119" sldId="320"/>
            <ac:picMk id="18" creationId="{A916B4B4-6A31-49AF-8E00-2BEA186FEE89}"/>
          </ac:picMkLst>
        </pc:picChg>
        <pc:picChg chg="del">
          <ac:chgData name="CF H" userId="4986693e224cb1a4" providerId="LiveId" clId="{8EE24C0D-48D4-4367-A595-CC0FBCE879DA}" dt="2019-09-28T07:58:33.300" v="1049" actId="478"/>
          <ac:picMkLst>
            <pc:docMk/>
            <pc:sldMk cId="3452224119" sldId="320"/>
            <ac:picMk id="19" creationId="{48913AEA-821E-41AE-9F9E-400EBB152771}"/>
          </ac:picMkLst>
        </pc:picChg>
      </pc:sldChg>
      <pc:sldChg chg="add del">
        <pc:chgData name="CF H" userId="4986693e224cb1a4" providerId="LiveId" clId="{8EE24C0D-48D4-4367-A595-CC0FBCE879DA}" dt="2019-09-28T07:40:21.085" v="896"/>
        <pc:sldMkLst>
          <pc:docMk/>
          <pc:sldMk cId="3781145077" sldId="320"/>
        </pc:sldMkLst>
      </pc:sldChg>
      <pc:sldChg chg="addSp delSp modSp add modAnim modNotesTx">
        <pc:chgData name="CF H" userId="4986693e224cb1a4" providerId="LiveId" clId="{8EE24C0D-48D4-4367-A595-CC0FBCE879DA}" dt="2019-09-28T16:31:10.678" v="2028" actId="6549"/>
        <pc:sldMkLst>
          <pc:docMk/>
          <pc:sldMk cId="2062681855" sldId="321"/>
        </pc:sldMkLst>
        <pc:spChg chg="add">
          <ac:chgData name="CF H" userId="4986693e224cb1a4" providerId="LiveId" clId="{8EE24C0D-48D4-4367-A595-CC0FBCE879DA}" dt="2019-09-28T07:59:17.450" v="1060"/>
          <ac:spMkLst>
            <pc:docMk/>
            <pc:sldMk cId="2062681855" sldId="321"/>
            <ac:spMk id="13" creationId="{7E0D060F-470F-4282-A7D1-24F1C3CBFB25}"/>
          </ac:spMkLst>
        </pc:spChg>
        <pc:picChg chg="add del mod">
          <ac:chgData name="CF H" userId="4986693e224cb1a4" providerId="LiveId" clId="{8EE24C0D-48D4-4367-A595-CC0FBCE879DA}" dt="2019-09-28T08:12:56.693" v="1192"/>
          <ac:picMkLst>
            <pc:docMk/>
            <pc:sldMk cId="2062681855" sldId="321"/>
            <ac:picMk id="2" creationId="{72F0BA6D-281A-44B4-B544-13071F222579}"/>
          </ac:picMkLst>
        </pc:picChg>
        <pc:picChg chg="add">
          <ac:chgData name="CF H" userId="4986693e224cb1a4" providerId="LiveId" clId="{8EE24C0D-48D4-4367-A595-CC0FBCE879DA}" dt="2019-09-28T07:59:17.450" v="1060"/>
          <ac:picMkLst>
            <pc:docMk/>
            <pc:sldMk cId="2062681855" sldId="321"/>
            <ac:picMk id="18" creationId="{7E8FA28A-208A-466D-BB49-F5ED8C2A6E67}"/>
          </ac:picMkLst>
        </pc:picChg>
        <pc:picChg chg="add">
          <ac:chgData name="CF H" userId="4986693e224cb1a4" providerId="LiveId" clId="{8EE24C0D-48D4-4367-A595-CC0FBCE879DA}" dt="2019-09-28T07:59:17.450" v="1060"/>
          <ac:picMkLst>
            <pc:docMk/>
            <pc:sldMk cId="2062681855" sldId="321"/>
            <ac:picMk id="19" creationId="{240325C1-5857-4E24-9B02-295FDD791E8A}"/>
          </ac:picMkLst>
        </pc:picChg>
        <pc:picChg chg="add">
          <ac:chgData name="CF H" userId="4986693e224cb1a4" providerId="LiveId" clId="{8EE24C0D-48D4-4367-A595-CC0FBCE879DA}" dt="2019-09-28T07:59:17.450" v="1060"/>
          <ac:picMkLst>
            <pc:docMk/>
            <pc:sldMk cId="2062681855" sldId="321"/>
            <ac:picMk id="20" creationId="{866DF910-6462-4608-975E-5906B27DC104}"/>
          </ac:picMkLst>
        </pc:picChg>
        <pc:picChg chg="add">
          <ac:chgData name="CF H" userId="4986693e224cb1a4" providerId="LiveId" clId="{8EE24C0D-48D4-4367-A595-CC0FBCE879DA}" dt="2019-09-28T07:59:17.450" v="1060"/>
          <ac:picMkLst>
            <pc:docMk/>
            <pc:sldMk cId="2062681855" sldId="321"/>
            <ac:picMk id="21" creationId="{F51C3E83-9D97-4FFB-8810-C1FFFAD3347C}"/>
          </ac:picMkLst>
        </pc:picChg>
        <pc:picChg chg="add mod">
          <ac:chgData name="CF H" userId="4986693e224cb1a4" providerId="LiveId" clId="{8EE24C0D-48D4-4367-A595-CC0FBCE879DA}" dt="2019-09-28T08:26:57.122" v="1295" actId="1076"/>
          <ac:picMkLst>
            <pc:docMk/>
            <pc:sldMk cId="2062681855" sldId="321"/>
            <ac:picMk id="22" creationId="{0AA396F1-69B9-4003-B6E9-E7C436024CB3}"/>
          </ac:picMkLst>
        </pc:picChg>
      </pc:sldChg>
      <pc:sldChg chg="addSp delSp modSp add delAnim modAnim modNotesTx">
        <pc:chgData name="CF H" userId="4986693e224cb1a4" providerId="LiveId" clId="{8EE24C0D-48D4-4367-A595-CC0FBCE879DA}" dt="2019-09-28T16:49:29.333" v="2327" actId="478"/>
        <pc:sldMkLst>
          <pc:docMk/>
          <pc:sldMk cId="4083313942" sldId="322"/>
        </pc:sldMkLst>
        <pc:spChg chg="del">
          <ac:chgData name="CF H" userId="4986693e224cb1a4" providerId="LiveId" clId="{8EE24C0D-48D4-4367-A595-CC0FBCE879DA}" dt="2019-09-28T07:59:45.175" v="1073" actId="478"/>
          <ac:spMkLst>
            <pc:docMk/>
            <pc:sldMk cId="4083313942" sldId="322"/>
            <ac:spMk id="4" creationId="{2868AD60-45E1-4C18-B1E3-A7B07D0653FF}"/>
          </ac:spMkLst>
        </pc:spChg>
        <pc:spChg chg="del">
          <ac:chgData name="CF H" userId="4986693e224cb1a4" providerId="LiveId" clId="{8EE24C0D-48D4-4367-A595-CC0FBCE879DA}" dt="2019-09-28T07:59:45.882" v="1074" actId="478"/>
          <ac:spMkLst>
            <pc:docMk/>
            <pc:sldMk cId="4083313942" sldId="322"/>
            <ac:spMk id="7" creationId="{56182956-CF94-4401-87C8-681C2E5CF51D}"/>
          </ac:spMkLst>
        </pc:spChg>
        <pc:spChg chg="del mod">
          <ac:chgData name="CF H" userId="4986693e224cb1a4" providerId="LiveId" clId="{8EE24C0D-48D4-4367-A595-CC0FBCE879DA}" dt="2019-09-28T07:59:38.442" v="1067" actId="478"/>
          <ac:spMkLst>
            <pc:docMk/>
            <pc:sldMk cId="4083313942" sldId="322"/>
            <ac:spMk id="22" creationId="{9466EC58-9952-418A-9E78-88E32784A320}"/>
          </ac:spMkLst>
        </pc:spChg>
        <pc:spChg chg="del">
          <ac:chgData name="CF H" userId="4986693e224cb1a4" providerId="LiveId" clId="{8EE24C0D-48D4-4367-A595-CC0FBCE879DA}" dt="2019-09-28T07:59:43.771" v="1072" actId="478"/>
          <ac:spMkLst>
            <pc:docMk/>
            <pc:sldMk cId="4083313942" sldId="322"/>
            <ac:spMk id="24" creationId="{021E1128-16C2-402C-B3BE-7F3B9AD5A69E}"/>
          </ac:spMkLst>
        </pc:spChg>
        <pc:spChg chg="add del">
          <ac:chgData name="CF H" userId="4986693e224cb1a4" providerId="LiveId" clId="{8EE24C0D-48D4-4367-A595-CC0FBCE879DA}" dt="2019-09-28T16:49:29.333" v="2327" actId="478"/>
          <ac:spMkLst>
            <pc:docMk/>
            <pc:sldMk cId="4083313942" sldId="322"/>
            <ac:spMk id="32" creationId="{0DBDF03D-0A9D-4232-927E-1CF93EBF9370}"/>
          </ac:spMkLst>
        </pc:spChg>
        <pc:graphicFrameChg chg="del modGraphic">
          <ac:chgData name="CF H" userId="4986693e224cb1a4" providerId="LiveId" clId="{8EE24C0D-48D4-4367-A595-CC0FBCE879DA}" dt="2019-09-28T07:59:42.234" v="1070" actId="478"/>
          <ac:graphicFrameMkLst>
            <pc:docMk/>
            <pc:sldMk cId="4083313942" sldId="322"/>
            <ac:graphicFrameMk id="3" creationId="{368D4A49-D002-4729-A6DE-B977AE9E767E}"/>
          </ac:graphicFrameMkLst>
        </pc:graphicFrameChg>
        <pc:graphicFrameChg chg="del">
          <ac:chgData name="CF H" userId="4986693e224cb1a4" providerId="LiveId" clId="{8EE24C0D-48D4-4367-A595-CC0FBCE879DA}" dt="2019-09-28T07:59:40.845" v="1069" actId="478"/>
          <ac:graphicFrameMkLst>
            <pc:docMk/>
            <pc:sldMk cId="4083313942" sldId="322"/>
            <ac:graphicFrameMk id="5" creationId="{BC9B78B5-EA04-4E99-97D4-1FC4347B7345}"/>
          </ac:graphicFrameMkLst>
        </pc:graphicFrameChg>
        <pc:graphicFrameChg chg="add">
          <ac:chgData name="CF H" userId="4986693e224cb1a4" providerId="LiveId" clId="{8EE24C0D-48D4-4367-A595-CC0FBCE879DA}" dt="2019-09-28T08:00:11.001" v="1086"/>
          <ac:graphicFrameMkLst>
            <pc:docMk/>
            <pc:sldMk cId="4083313942" sldId="322"/>
            <ac:graphicFrameMk id="23" creationId="{233945FB-F7C5-4274-A68B-FF274EEB6138}"/>
          </ac:graphicFrameMkLst>
        </pc:graphicFrameChg>
        <pc:graphicFrameChg chg="add">
          <ac:chgData name="CF H" userId="4986693e224cb1a4" providerId="LiveId" clId="{8EE24C0D-48D4-4367-A595-CC0FBCE879DA}" dt="2019-09-28T08:00:11.001" v="1086"/>
          <ac:graphicFrameMkLst>
            <pc:docMk/>
            <pc:sldMk cId="4083313942" sldId="322"/>
            <ac:graphicFrameMk id="26" creationId="{56E76A90-D6FE-46D4-896E-9557F1C33D78}"/>
          </ac:graphicFrameMkLst>
        </pc:graphicFrameChg>
        <pc:graphicFrameChg chg="add">
          <ac:chgData name="CF H" userId="4986693e224cb1a4" providerId="LiveId" clId="{8EE24C0D-48D4-4367-A595-CC0FBCE879DA}" dt="2019-09-28T08:00:11.001" v="1086"/>
          <ac:graphicFrameMkLst>
            <pc:docMk/>
            <pc:sldMk cId="4083313942" sldId="322"/>
            <ac:graphicFrameMk id="31" creationId="{FD3748AF-5D82-4277-8C61-7A684C882EE3}"/>
          </ac:graphicFrameMkLst>
        </pc:graphicFrameChg>
        <pc:graphicFrameChg chg="add">
          <ac:chgData name="CF H" userId="4986693e224cb1a4" providerId="LiveId" clId="{8EE24C0D-48D4-4367-A595-CC0FBCE879DA}" dt="2019-09-28T08:00:32.278" v="1088"/>
          <ac:graphicFrameMkLst>
            <pc:docMk/>
            <pc:sldMk cId="4083313942" sldId="322"/>
            <ac:graphicFrameMk id="33" creationId="{050949F8-7E4B-4DD6-979F-FA3CDC9580E3}"/>
          </ac:graphicFrameMkLst>
        </pc:graphicFrameChg>
        <pc:graphicFrameChg chg="add">
          <ac:chgData name="CF H" userId="4986693e224cb1a4" providerId="LiveId" clId="{8EE24C0D-48D4-4367-A595-CC0FBCE879DA}" dt="2019-09-28T08:00:32.278" v="1088"/>
          <ac:graphicFrameMkLst>
            <pc:docMk/>
            <pc:sldMk cId="4083313942" sldId="322"/>
            <ac:graphicFrameMk id="34" creationId="{5D74A109-4501-4E6C-8A6D-CE9884B19D2D}"/>
          </ac:graphicFrameMkLst>
        </pc:graphicFrameChg>
        <pc:picChg chg="del">
          <ac:chgData name="CF H" userId="4986693e224cb1a4" providerId="LiveId" clId="{8EE24C0D-48D4-4367-A595-CC0FBCE879DA}" dt="2019-09-28T07:59:43.169" v="1071" actId="478"/>
          <ac:picMkLst>
            <pc:docMk/>
            <pc:sldMk cId="4083313942" sldId="322"/>
            <ac:picMk id="25" creationId="{5310390B-07CF-42C2-AF7A-C6AED6C14C1C}"/>
          </ac:picMkLst>
        </pc:picChg>
        <pc:picChg chg="del">
          <ac:chgData name="CF H" userId="4986693e224cb1a4" providerId="LiveId" clId="{8EE24C0D-48D4-4367-A595-CC0FBCE879DA}" dt="2019-09-28T07:59:46.805" v="1075" actId="478"/>
          <ac:picMkLst>
            <pc:docMk/>
            <pc:sldMk cId="4083313942" sldId="322"/>
            <ac:picMk id="27" creationId="{62925314-F03C-4100-B2FE-C855A2E6DD00}"/>
          </ac:picMkLst>
        </pc:picChg>
        <pc:picChg chg="add">
          <ac:chgData name="CF H" userId="4986693e224cb1a4" providerId="LiveId" clId="{8EE24C0D-48D4-4367-A595-CC0FBCE879DA}" dt="2019-09-28T08:00:11.001" v="1086"/>
          <ac:picMkLst>
            <pc:docMk/>
            <pc:sldMk cId="4083313942" sldId="322"/>
            <ac:picMk id="29" creationId="{34514021-0648-4878-84F0-54E367E536ED}"/>
          </ac:picMkLst>
        </pc:picChg>
        <pc:picChg chg="del">
          <ac:chgData name="CF H" userId="4986693e224cb1a4" providerId="LiveId" clId="{8EE24C0D-48D4-4367-A595-CC0FBCE879DA}" dt="2019-09-28T07:59:47.367" v="1076" actId="478"/>
          <ac:picMkLst>
            <pc:docMk/>
            <pc:sldMk cId="4083313942" sldId="322"/>
            <ac:picMk id="30" creationId="{89C7D115-BFD1-4F64-B682-439AE9949CEB}"/>
          </ac:picMkLst>
        </pc:picChg>
      </pc:sldChg>
      <pc:sldChg chg="add del">
        <pc:chgData name="CF H" userId="4986693e224cb1a4" providerId="LiveId" clId="{8EE24C0D-48D4-4367-A595-CC0FBCE879DA}" dt="2019-09-28T07:59:49.272" v="1077" actId="2696"/>
        <pc:sldMkLst>
          <pc:docMk/>
          <pc:sldMk cId="1660534622" sldId="323"/>
        </pc:sldMkLst>
      </pc:sldChg>
      <pc:sldChg chg="addSp modSp add modAnim modNotesTx">
        <pc:chgData name="CF H" userId="4986693e224cb1a4" providerId="LiveId" clId="{8EE24C0D-48D4-4367-A595-CC0FBCE879DA}" dt="2019-09-28T23:19:18.608" v="2605" actId="1076"/>
        <pc:sldMkLst>
          <pc:docMk/>
          <pc:sldMk cId="3920455496" sldId="323"/>
        </pc:sldMkLst>
        <pc:spChg chg="add">
          <ac:chgData name="CF H" userId="4986693e224cb1a4" providerId="LiveId" clId="{8EE24C0D-48D4-4367-A595-CC0FBCE879DA}" dt="2019-09-28T08:00:58.991" v="1093"/>
          <ac:spMkLst>
            <pc:docMk/>
            <pc:sldMk cId="3920455496" sldId="323"/>
            <ac:spMk id="29" creationId="{7028BAAE-63BE-4BC2-8360-35ABF0CB55A4}"/>
          </ac:spMkLst>
        </pc:spChg>
        <pc:spChg chg="add">
          <ac:chgData name="CF H" userId="4986693e224cb1a4" providerId="LiveId" clId="{8EE24C0D-48D4-4367-A595-CC0FBCE879DA}" dt="2019-09-28T08:00:58.991" v="1093"/>
          <ac:spMkLst>
            <pc:docMk/>
            <pc:sldMk cId="3920455496" sldId="323"/>
            <ac:spMk id="30" creationId="{91489C47-2239-436D-BB8F-53168073E5E6}"/>
          </ac:spMkLst>
        </pc:spChg>
        <pc:spChg chg="add">
          <ac:chgData name="CF H" userId="4986693e224cb1a4" providerId="LiveId" clId="{8EE24C0D-48D4-4367-A595-CC0FBCE879DA}" dt="2019-09-28T08:00:58.991" v="1093"/>
          <ac:spMkLst>
            <pc:docMk/>
            <pc:sldMk cId="3920455496" sldId="323"/>
            <ac:spMk id="31" creationId="{68AA605E-4BF2-4781-958C-90C583E791CB}"/>
          </ac:spMkLst>
        </pc:spChg>
        <pc:spChg chg="add">
          <ac:chgData name="CF H" userId="4986693e224cb1a4" providerId="LiveId" clId="{8EE24C0D-48D4-4367-A595-CC0FBCE879DA}" dt="2019-09-28T08:00:58.991" v="1093"/>
          <ac:spMkLst>
            <pc:docMk/>
            <pc:sldMk cId="3920455496" sldId="323"/>
            <ac:spMk id="32" creationId="{1A25C6EA-43E8-4A55-8258-6C93C4F5600B}"/>
          </ac:spMkLst>
        </pc:spChg>
        <pc:spChg chg="add mod">
          <ac:chgData name="CF H" userId="4986693e224cb1a4" providerId="LiveId" clId="{8EE24C0D-48D4-4367-A595-CC0FBCE879DA}" dt="2019-09-28T16:49:12.709" v="2326" actId="1076"/>
          <ac:spMkLst>
            <pc:docMk/>
            <pc:sldMk cId="3920455496" sldId="323"/>
            <ac:spMk id="33" creationId="{3D3D1B95-2645-4FD7-AE88-84C47A2CCA3B}"/>
          </ac:spMkLst>
        </pc:spChg>
        <pc:graphicFrameChg chg="add mod">
          <ac:chgData name="CF H" userId="4986693e224cb1a4" providerId="LiveId" clId="{8EE24C0D-48D4-4367-A595-CC0FBCE879DA}" dt="2019-09-28T16:48:34.334" v="2298" actId="1035"/>
          <ac:graphicFrameMkLst>
            <pc:docMk/>
            <pc:sldMk cId="3920455496" sldId="323"/>
            <ac:graphicFrameMk id="19" creationId="{F4A7A34E-C1AA-47AD-B5F6-CF2357188CD7}"/>
          </ac:graphicFrameMkLst>
        </pc:graphicFrameChg>
        <pc:graphicFrameChg chg="add mod">
          <ac:chgData name="CF H" userId="4986693e224cb1a4" providerId="LiveId" clId="{8EE24C0D-48D4-4367-A595-CC0FBCE879DA}" dt="2019-09-28T23:19:08.436" v="2603" actId="1076"/>
          <ac:graphicFrameMkLst>
            <pc:docMk/>
            <pc:sldMk cId="3920455496" sldId="323"/>
            <ac:graphicFrameMk id="21" creationId="{26DD1D84-B52D-4BF0-AAFC-A7A7E01394A3}"/>
          </ac:graphicFrameMkLst>
        </pc:graphicFrameChg>
        <pc:graphicFrameChg chg="add mod">
          <ac:chgData name="CF H" userId="4986693e224cb1a4" providerId="LiveId" clId="{8EE24C0D-48D4-4367-A595-CC0FBCE879DA}" dt="2019-09-28T23:19:13.936" v="2604" actId="1076"/>
          <ac:graphicFrameMkLst>
            <pc:docMk/>
            <pc:sldMk cId="3920455496" sldId="323"/>
            <ac:graphicFrameMk id="22" creationId="{5B1397B0-4CFE-477E-B8B9-40298A3D6258}"/>
          </ac:graphicFrameMkLst>
        </pc:graphicFrameChg>
        <pc:graphicFrameChg chg="add mod">
          <ac:chgData name="CF H" userId="4986693e224cb1a4" providerId="LiveId" clId="{8EE24C0D-48D4-4367-A595-CC0FBCE879DA}" dt="2019-09-28T23:19:18.608" v="2605" actId="1076"/>
          <ac:graphicFrameMkLst>
            <pc:docMk/>
            <pc:sldMk cId="3920455496" sldId="323"/>
            <ac:graphicFrameMk id="23" creationId="{F7BBE587-11EB-4E93-B550-1470EEC5250B}"/>
          </ac:graphicFrameMkLst>
        </pc:graphicFrameChg>
        <pc:picChg chg="add mod">
          <ac:chgData name="CF H" userId="4986693e224cb1a4" providerId="LiveId" clId="{8EE24C0D-48D4-4367-A595-CC0FBCE879DA}" dt="2019-09-28T16:48:34.334" v="2298" actId="1035"/>
          <ac:picMkLst>
            <pc:docMk/>
            <pc:sldMk cId="3920455496" sldId="323"/>
            <ac:picMk id="18" creationId="{A3FF41A7-1474-446D-969A-CEA760BAD50F}"/>
          </ac:picMkLst>
        </pc:picChg>
        <pc:picChg chg="add">
          <ac:chgData name="CF H" userId="4986693e224cb1a4" providerId="LiveId" clId="{8EE24C0D-48D4-4367-A595-CC0FBCE879DA}" dt="2019-09-28T08:00:58.991" v="1093"/>
          <ac:picMkLst>
            <pc:docMk/>
            <pc:sldMk cId="3920455496" sldId="323"/>
            <ac:picMk id="24" creationId="{681BD4B5-FE0A-4DF2-8381-C0DE7389863F}"/>
          </ac:picMkLst>
        </pc:picChg>
        <pc:picChg chg="add">
          <ac:chgData name="CF H" userId="4986693e224cb1a4" providerId="LiveId" clId="{8EE24C0D-48D4-4367-A595-CC0FBCE879DA}" dt="2019-09-28T08:00:58.991" v="1093"/>
          <ac:picMkLst>
            <pc:docMk/>
            <pc:sldMk cId="3920455496" sldId="323"/>
            <ac:picMk id="25" creationId="{DA143925-FB50-447C-862B-1E01BFCA7751}"/>
          </ac:picMkLst>
        </pc:picChg>
        <pc:picChg chg="add">
          <ac:chgData name="CF H" userId="4986693e224cb1a4" providerId="LiveId" clId="{8EE24C0D-48D4-4367-A595-CC0FBCE879DA}" dt="2019-09-28T08:00:58.991" v="1093"/>
          <ac:picMkLst>
            <pc:docMk/>
            <pc:sldMk cId="3920455496" sldId="323"/>
            <ac:picMk id="26" creationId="{7291752A-DF65-4AAC-BA28-D26BCCC22523}"/>
          </ac:picMkLst>
        </pc:picChg>
        <pc:picChg chg="add">
          <ac:chgData name="CF H" userId="4986693e224cb1a4" providerId="LiveId" clId="{8EE24C0D-48D4-4367-A595-CC0FBCE879DA}" dt="2019-09-28T08:00:58.991" v="1093"/>
          <ac:picMkLst>
            <pc:docMk/>
            <pc:sldMk cId="3920455496" sldId="323"/>
            <ac:picMk id="27" creationId="{822C8739-F6F8-4B03-B683-A194BD3E6E0D}"/>
          </ac:picMkLst>
        </pc:picChg>
      </pc:sldChg>
      <pc:sldChg chg="addSp add modNotesTx">
        <pc:chgData name="CF H" userId="4986693e224cb1a4" providerId="LiveId" clId="{8EE24C0D-48D4-4367-A595-CC0FBCE879DA}" dt="2019-09-28T16:44:36.292" v="2184" actId="20577"/>
        <pc:sldMkLst>
          <pc:docMk/>
          <pc:sldMk cId="3318791716" sldId="324"/>
        </pc:sldMkLst>
        <pc:graphicFrameChg chg="add">
          <ac:chgData name="CF H" userId="4986693e224cb1a4" providerId="LiveId" clId="{8EE24C0D-48D4-4367-A595-CC0FBCE879DA}" dt="2019-09-28T08:01:24.251" v="1096"/>
          <ac:graphicFrameMkLst>
            <pc:docMk/>
            <pc:sldMk cId="3318791716" sldId="324"/>
            <ac:graphicFrameMk id="18" creationId="{B1F3F40A-812E-4D10-816E-C904FDCA421A}"/>
          </ac:graphicFrameMkLst>
        </pc:graphicFrameChg>
      </pc:sldChg>
      <pc:sldChg chg="add del">
        <pc:chgData name="CF H" userId="4986693e224cb1a4" providerId="LiveId" clId="{8EE24C0D-48D4-4367-A595-CC0FBCE879DA}" dt="2019-09-28T07:59:50.367" v="1078" actId="2696"/>
        <pc:sldMkLst>
          <pc:docMk/>
          <pc:sldMk cId="3785529811" sldId="324"/>
        </pc:sldMkLst>
      </pc:sldChg>
      <pc:sldChg chg="addSp add modAnim modNotesTx">
        <pc:chgData name="CF H" userId="4986693e224cb1a4" providerId="LiveId" clId="{8EE24C0D-48D4-4367-A595-CC0FBCE879DA}" dt="2019-09-28T16:47:06.484" v="2228" actId="20577"/>
        <pc:sldMkLst>
          <pc:docMk/>
          <pc:sldMk cId="1293850313" sldId="325"/>
        </pc:sldMkLst>
        <pc:graphicFrameChg chg="add">
          <ac:chgData name="CF H" userId="4986693e224cb1a4" providerId="LiveId" clId="{8EE24C0D-48D4-4367-A595-CC0FBCE879DA}" dt="2019-09-28T08:01:54.677" v="1098"/>
          <ac:graphicFrameMkLst>
            <pc:docMk/>
            <pc:sldMk cId="1293850313" sldId="325"/>
            <ac:graphicFrameMk id="22" creationId="{A9AB6B50-1EF8-44AA-A233-B1D8D01C42D8}"/>
          </ac:graphicFrameMkLst>
        </pc:graphicFrameChg>
        <pc:picChg chg="add">
          <ac:chgData name="CF H" userId="4986693e224cb1a4" providerId="LiveId" clId="{8EE24C0D-48D4-4367-A595-CC0FBCE879DA}" dt="2019-09-28T08:01:54.677" v="1098"/>
          <ac:picMkLst>
            <pc:docMk/>
            <pc:sldMk cId="1293850313" sldId="325"/>
            <ac:picMk id="18" creationId="{029314CB-9EB8-40AE-8B84-62BCE6FC8A0B}"/>
          </ac:picMkLst>
        </pc:picChg>
        <pc:picChg chg="add">
          <ac:chgData name="CF H" userId="4986693e224cb1a4" providerId="LiveId" clId="{8EE24C0D-48D4-4367-A595-CC0FBCE879DA}" dt="2019-09-28T08:01:54.677" v="1098"/>
          <ac:picMkLst>
            <pc:docMk/>
            <pc:sldMk cId="1293850313" sldId="325"/>
            <ac:picMk id="19" creationId="{9B6C5088-172B-4127-8F72-1AB3D57ED7A2}"/>
          </ac:picMkLst>
        </pc:picChg>
        <pc:picChg chg="add">
          <ac:chgData name="CF H" userId="4986693e224cb1a4" providerId="LiveId" clId="{8EE24C0D-48D4-4367-A595-CC0FBCE879DA}" dt="2019-09-28T08:01:54.677" v="1098"/>
          <ac:picMkLst>
            <pc:docMk/>
            <pc:sldMk cId="1293850313" sldId="325"/>
            <ac:picMk id="21" creationId="{9FC27C52-A05F-42D4-B16B-AA5E9DF0EDF2}"/>
          </ac:picMkLst>
        </pc:picChg>
      </pc:sldChg>
      <pc:sldChg chg="add del">
        <pc:chgData name="CF H" userId="4986693e224cb1a4" providerId="LiveId" clId="{8EE24C0D-48D4-4367-A595-CC0FBCE879DA}" dt="2019-09-28T07:59:51.321" v="1079" actId="2696"/>
        <pc:sldMkLst>
          <pc:docMk/>
          <pc:sldMk cId="2303781524" sldId="325"/>
        </pc:sldMkLst>
      </pc:sldChg>
      <pc:sldChg chg="addSp modSp add del modAnim modNotesTx">
        <pc:chgData name="CF H" userId="4986693e224cb1a4" providerId="LiveId" clId="{8EE24C0D-48D4-4367-A595-CC0FBCE879DA}" dt="2019-09-28T23:19:50.185" v="2606" actId="1076"/>
        <pc:sldMkLst>
          <pc:docMk/>
          <pc:sldMk cId="2401537120" sldId="326"/>
        </pc:sldMkLst>
        <pc:spChg chg="add mod">
          <ac:chgData name="CF H" userId="4986693e224cb1a4" providerId="LiveId" clId="{8EE24C0D-48D4-4367-A595-CC0FBCE879DA}" dt="2019-09-28T16:47:41.501" v="2254" actId="1036"/>
          <ac:spMkLst>
            <pc:docMk/>
            <pc:sldMk cId="2401537120" sldId="326"/>
            <ac:spMk id="30" creationId="{275726C0-2D86-461B-834F-736B6C4C40D1}"/>
          </ac:spMkLst>
        </pc:spChg>
        <pc:spChg chg="add mod">
          <ac:chgData name="CF H" userId="4986693e224cb1a4" providerId="LiveId" clId="{8EE24C0D-48D4-4367-A595-CC0FBCE879DA}" dt="2019-09-28T16:47:41.501" v="2254" actId="1036"/>
          <ac:spMkLst>
            <pc:docMk/>
            <pc:sldMk cId="2401537120" sldId="326"/>
            <ac:spMk id="31" creationId="{91FE0B10-E628-42A8-B847-5A9C791389FC}"/>
          </ac:spMkLst>
        </pc:spChg>
        <pc:spChg chg="add mod">
          <ac:chgData name="CF H" userId="4986693e224cb1a4" providerId="LiveId" clId="{8EE24C0D-48D4-4367-A595-CC0FBCE879DA}" dt="2019-09-28T16:47:41.501" v="2254" actId="1036"/>
          <ac:spMkLst>
            <pc:docMk/>
            <pc:sldMk cId="2401537120" sldId="326"/>
            <ac:spMk id="32" creationId="{68C0C315-75C5-4D91-9179-19731004292E}"/>
          </ac:spMkLst>
        </pc:spChg>
        <pc:spChg chg="add mod">
          <ac:chgData name="CF H" userId="4986693e224cb1a4" providerId="LiveId" clId="{8EE24C0D-48D4-4367-A595-CC0FBCE879DA}" dt="2019-09-28T16:48:16.050" v="2276" actId="14100"/>
          <ac:spMkLst>
            <pc:docMk/>
            <pc:sldMk cId="2401537120" sldId="326"/>
            <ac:spMk id="33" creationId="{D12AB363-52A7-4821-8361-D655216B967B}"/>
          </ac:spMkLst>
        </pc:spChg>
        <pc:graphicFrameChg chg="add mod">
          <ac:chgData name="CF H" userId="4986693e224cb1a4" providerId="LiveId" clId="{8EE24C0D-48D4-4367-A595-CC0FBCE879DA}" dt="2019-09-28T16:47:41.501" v="2254" actId="1036"/>
          <ac:graphicFrameMkLst>
            <pc:docMk/>
            <pc:sldMk cId="2401537120" sldId="326"/>
            <ac:graphicFrameMk id="18" creationId="{4174A8E2-AA53-4424-8D5E-7E6783623190}"/>
          </ac:graphicFrameMkLst>
        </pc:graphicFrameChg>
        <pc:graphicFrameChg chg="add mod">
          <ac:chgData name="CF H" userId="4986693e224cb1a4" providerId="LiveId" clId="{8EE24C0D-48D4-4367-A595-CC0FBCE879DA}" dt="2019-09-28T23:19:50.185" v="2606" actId="1076"/>
          <ac:graphicFrameMkLst>
            <pc:docMk/>
            <pc:sldMk cId="2401537120" sldId="326"/>
            <ac:graphicFrameMk id="19" creationId="{DAEAEEA2-48C2-4945-AAF0-7C2D63ED4841}"/>
          </ac:graphicFrameMkLst>
        </pc:graphicFrameChg>
        <pc:graphicFrameChg chg="add mod">
          <ac:chgData name="CF H" userId="4986693e224cb1a4" providerId="LiveId" clId="{8EE24C0D-48D4-4367-A595-CC0FBCE879DA}" dt="2019-09-28T23:19:50.185" v="2606" actId="1076"/>
          <ac:graphicFrameMkLst>
            <pc:docMk/>
            <pc:sldMk cId="2401537120" sldId="326"/>
            <ac:graphicFrameMk id="21" creationId="{8C743F57-8A6E-4C7C-9962-21EDA4D27975}"/>
          </ac:graphicFrameMkLst>
        </pc:graphicFrameChg>
        <pc:graphicFrameChg chg="add mod">
          <ac:chgData name="CF H" userId="4986693e224cb1a4" providerId="LiveId" clId="{8EE24C0D-48D4-4367-A595-CC0FBCE879DA}" dt="2019-09-28T16:47:41.501" v="2254" actId="1036"/>
          <ac:graphicFrameMkLst>
            <pc:docMk/>
            <pc:sldMk cId="2401537120" sldId="326"/>
            <ac:graphicFrameMk id="22" creationId="{2581D033-85C9-4E52-8D4B-A09C5766A78F}"/>
          </ac:graphicFrameMkLst>
        </pc:graphicFrameChg>
        <pc:graphicFrameChg chg="add mod">
          <ac:chgData name="CF H" userId="4986693e224cb1a4" providerId="LiveId" clId="{8EE24C0D-48D4-4367-A595-CC0FBCE879DA}" dt="2019-09-28T16:51:12.731" v="2389" actId="1035"/>
          <ac:graphicFrameMkLst>
            <pc:docMk/>
            <pc:sldMk cId="2401537120" sldId="326"/>
            <ac:graphicFrameMk id="23" creationId="{2BFFA5A8-6FF1-4FF6-9778-5695841BED07}"/>
          </ac:graphicFrameMkLst>
        </pc:graphicFrameChg>
        <pc:graphicFrameChg chg="add mod">
          <ac:chgData name="CF H" userId="4986693e224cb1a4" providerId="LiveId" clId="{8EE24C0D-48D4-4367-A595-CC0FBCE879DA}" dt="2019-09-28T16:51:12.731" v="2389" actId="1035"/>
          <ac:graphicFrameMkLst>
            <pc:docMk/>
            <pc:sldMk cId="2401537120" sldId="326"/>
            <ac:graphicFrameMk id="24" creationId="{7CE6E2FA-6253-44C5-9049-5812EAB9143E}"/>
          </ac:graphicFrameMkLst>
        </pc:graphicFrameChg>
        <pc:graphicFrameChg chg="add mod">
          <ac:chgData name="CF H" userId="4986693e224cb1a4" providerId="LiveId" clId="{8EE24C0D-48D4-4367-A595-CC0FBCE879DA}" dt="2019-09-28T16:51:12.731" v="2389" actId="1035"/>
          <ac:graphicFrameMkLst>
            <pc:docMk/>
            <pc:sldMk cId="2401537120" sldId="326"/>
            <ac:graphicFrameMk id="25" creationId="{F3BF95B6-4460-43DA-99F6-FEA5D93C1B67}"/>
          </ac:graphicFrameMkLst>
        </pc:graphicFrameChg>
        <pc:picChg chg="add mod">
          <ac:chgData name="CF H" userId="4986693e224cb1a4" providerId="LiveId" clId="{8EE24C0D-48D4-4367-A595-CC0FBCE879DA}" dt="2019-09-28T16:47:41.501" v="2254" actId="1036"/>
          <ac:picMkLst>
            <pc:docMk/>
            <pc:sldMk cId="2401537120" sldId="326"/>
            <ac:picMk id="26" creationId="{BF8D2D96-B7FE-4CCD-B950-312B9EB45904}"/>
          </ac:picMkLst>
        </pc:picChg>
        <pc:picChg chg="add mod">
          <ac:chgData name="CF H" userId="4986693e224cb1a4" providerId="LiveId" clId="{8EE24C0D-48D4-4367-A595-CC0FBCE879DA}" dt="2019-09-28T16:47:41.501" v="2254" actId="1036"/>
          <ac:picMkLst>
            <pc:docMk/>
            <pc:sldMk cId="2401537120" sldId="326"/>
            <ac:picMk id="27" creationId="{3CA4258E-D7C0-43E0-8271-DFCF8DA70471}"/>
          </ac:picMkLst>
        </pc:picChg>
        <pc:picChg chg="add mod">
          <ac:chgData name="CF H" userId="4986693e224cb1a4" providerId="LiveId" clId="{8EE24C0D-48D4-4367-A595-CC0FBCE879DA}" dt="2019-09-28T16:47:41.501" v="2254" actId="1036"/>
          <ac:picMkLst>
            <pc:docMk/>
            <pc:sldMk cId="2401537120" sldId="326"/>
            <ac:picMk id="29" creationId="{BB45CB2A-17E8-4FFC-AC94-869A819F2BA3}"/>
          </ac:picMkLst>
        </pc:picChg>
      </pc:sldChg>
      <pc:sldChg chg="addSp delSp add del modAnim">
        <pc:chgData name="CF H" userId="4986693e224cb1a4" providerId="LiveId" clId="{8EE24C0D-48D4-4367-A595-CC0FBCE879DA}" dt="2019-09-28T08:04:59.587" v="1137" actId="2696"/>
        <pc:sldMkLst>
          <pc:docMk/>
          <pc:sldMk cId="2180782783" sldId="327"/>
        </pc:sldMkLst>
        <pc:spChg chg="add del">
          <ac:chgData name="CF H" userId="4986693e224cb1a4" providerId="LiveId" clId="{8EE24C0D-48D4-4367-A595-CC0FBCE879DA}" dt="2019-09-28T08:04:52.570" v="1134"/>
          <ac:spMkLst>
            <pc:docMk/>
            <pc:sldMk cId="2180782783" sldId="327"/>
            <ac:spMk id="20" creationId="{219E6CEA-48BD-43DA-8731-451A50733FB6}"/>
          </ac:spMkLst>
        </pc:spChg>
        <pc:spChg chg="add del">
          <ac:chgData name="CF H" userId="4986693e224cb1a4" providerId="LiveId" clId="{8EE24C0D-48D4-4367-A595-CC0FBCE879DA}" dt="2019-09-28T08:04:52.570" v="1134"/>
          <ac:spMkLst>
            <pc:docMk/>
            <pc:sldMk cId="2180782783" sldId="327"/>
            <ac:spMk id="21" creationId="{90859306-3F35-4D87-A349-4B6A631BA23F}"/>
          </ac:spMkLst>
        </pc:spChg>
        <pc:spChg chg="add del">
          <ac:chgData name="CF H" userId="4986693e224cb1a4" providerId="LiveId" clId="{8EE24C0D-48D4-4367-A595-CC0FBCE879DA}" dt="2019-09-28T08:04:52.570" v="1134"/>
          <ac:spMkLst>
            <pc:docMk/>
            <pc:sldMk cId="2180782783" sldId="327"/>
            <ac:spMk id="22" creationId="{09EFD1DC-96CD-4EAF-9BF6-ECE971C41098}"/>
          </ac:spMkLst>
        </pc:spChg>
        <pc:graphicFrameChg chg="add del">
          <ac:chgData name="CF H" userId="4986693e224cb1a4" providerId="LiveId" clId="{8EE24C0D-48D4-4367-A595-CC0FBCE879DA}" dt="2019-09-28T08:04:52.570" v="1134"/>
          <ac:graphicFrameMkLst>
            <pc:docMk/>
            <pc:sldMk cId="2180782783" sldId="327"/>
            <ac:graphicFrameMk id="23" creationId="{A4606743-4C25-49C1-9A6E-9A4889436284}"/>
          </ac:graphicFrameMkLst>
        </pc:graphicFrameChg>
        <pc:graphicFrameChg chg="add del">
          <ac:chgData name="CF H" userId="4986693e224cb1a4" providerId="LiveId" clId="{8EE24C0D-48D4-4367-A595-CC0FBCE879DA}" dt="2019-09-28T08:04:52.570" v="1134"/>
          <ac:graphicFrameMkLst>
            <pc:docMk/>
            <pc:sldMk cId="2180782783" sldId="327"/>
            <ac:graphicFrameMk id="24" creationId="{8A4E4622-E7E7-4D18-973B-ACD81B7340BE}"/>
          </ac:graphicFrameMkLst>
        </pc:graphicFrameChg>
        <pc:picChg chg="add del">
          <ac:chgData name="CF H" userId="4986693e224cb1a4" providerId="LiveId" clId="{8EE24C0D-48D4-4367-A595-CC0FBCE879DA}" dt="2019-09-28T08:04:52.570" v="1134"/>
          <ac:picMkLst>
            <pc:docMk/>
            <pc:sldMk cId="2180782783" sldId="327"/>
            <ac:picMk id="17" creationId="{2A46EAFD-AA3F-4A68-B31F-7FBDC9A0716C}"/>
          </ac:picMkLst>
        </pc:picChg>
        <pc:picChg chg="add del">
          <ac:chgData name="CF H" userId="4986693e224cb1a4" providerId="LiveId" clId="{8EE24C0D-48D4-4367-A595-CC0FBCE879DA}" dt="2019-09-28T08:04:52.570" v="1134"/>
          <ac:picMkLst>
            <pc:docMk/>
            <pc:sldMk cId="2180782783" sldId="327"/>
            <ac:picMk id="18" creationId="{AD2F285F-B01B-4629-9E5D-18821C04AC5E}"/>
          </ac:picMkLst>
        </pc:picChg>
        <pc:picChg chg="add del">
          <ac:chgData name="CF H" userId="4986693e224cb1a4" providerId="LiveId" clId="{8EE24C0D-48D4-4367-A595-CC0FBCE879DA}" dt="2019-09-28T08:04:52.570" v="1134"/>
          <ac:picMkLst>
            <pc:docMk/>
            <pc:sldMk cId="2180782783" sldId="327"/>
            <ac:picMk id="19" creationId="{F7F32131-5B45-49F2-87FE-FA31763A058A}"/>
          </ac:picMkLst>
        </pc:picChg>
      </pc:sldChg>
      <pc:sldChg chg="addSp delSp modSp add delAnim">
        <pc:chgData name="CF H" userId="4986693e224cb1a4" providerId="LiveId" clId="{8EE24C0D-48D4-4367-A595-CC0FBCE879DA}" dt="2019-09-28T08:04:41.841" v="1132"/>
        <pc:sldMkLst>
          <pc:docMk/>
          <pc:sldMk cId="3149861458" sldId="328"/>
        </pc:sldMkLst>
        <pc:spChg chg="del">
          <ac:chgData name="CF H" userId="4986693e224cb1a4" providerId="LiveId" clId="{8EE24C0D-48D4-4367-A595-CC0FBCE879DA}" dt="2019-09-28T08:04:19.261" v="1126" actId="478"/>
          <ac:spMkLst>
            <pc:docMk/>
            <pc:sldMk cId="3149861458" sldId="328"/>
            <ac:spMk id="30" creationId="{275726C0-2D86-461B-834F-736B6C4C40D1}"/>
          </ac:spMkLst>
        </pc:spChg>
        <pc:spChg chg="del">
          <ac:chgData name="CF H" userId="4986693e224cb1a4" providerId="LiveId" clId="{8EE24C0D-48D4-4367-A595-CC0FBCE879DA}" dt="2019-09-28T08:04:20.158" v="1127" actId="478"/>
          <ac:spMkLst>
            <pc:docMk/>
            <pc:sldMk cId="3149861458" sldId="328"/>
            <ac:spMk id="31" creationId="{91FE0B10-E628-42A8-B847-5A9C791389FC}"/>
          </ac:spMkLst>
        </pc:spChg>
        <pc:spChg chg="del">
          <ac:chgData name="CF H" userId="4986693e224cb1a4" providerId="LiveId" clId="{8EE24C0D-48D4-4367-A595-CC0FBCE879DA}" dt="2019-09-28T08:04:23.324" v="1128" actId="478"/>
          <ac:spMkLst>
            <pc:docMk/>
            <pc:sldMk cId="3149861458" sldId="328"/>
            <ac:spMk id="32" creationId="{68C0C315-75C5-4D91-9179-19731004292E}"/>
          </ac:spMkLst>
        </pc:spChg>
        <pc:graphicFrameChg chg="del">
          <ac:chgData name="CF H" userId="4986693e224cb1a4" providerId="LiveId" clId="{8EE24C0D-48D4-4367-A595-CC0FBCE879DA}" dt="2019-09-28T08:04:11.039" v="1118" actId="478"/>
          <ac:graphicFrameMkLst>
            <pc:docMk/>
            <pc:sldMk cId="3149861458" sldId="328"/>
            <ac:graphicFrameMk id="18" creationId="{4174A8E2-AA53-4424-8D5E-7E6783623190}"/>
          </ac:graphicFrameMkLst>
        </pc:graphicFrameChg>
        <pc:graphicFrameChg chg="del">
          <ac:chgData name="CF H" userId="4986693e224cb1a4" providerId="LiveId" clId="{8EE24C0D-48D4-4367-A595-CC0FBCE879DA}" dt="2019-09-28T08:04:15.136" v="1121" actId="478"/>
          <ac:graphicFrameMkLst>
            <pc:docMk/>
            <pc:sldMk cId="3149861458" sldId="328"/>
            <ac:graphicFrameMk id="19" creationId="{DAEAEEA2-48C2-4945-AAF0-7C2D63ED4841}"/>
          </ac:graphicFrameMkLst>
        </pc:graphicFrameChg>
        <pc:graphicFrameChg chg="del">
          <ac:chgData name="CF H" userId="4986693e224cb1a4" providerId="LiveId" clId="{8EE24C0D-48D4-4367-A595-CC0FBCE879DA}" dt="2019-09-28T08:04:15.136" v="1121" actId="478"/>
          <ac:graphicFrameMkLst>
            <pc:docMk/>
            <pc:sldMk cId="3149861458" sldId="328"/>
            <ac:graphicFrameMk id="21" creationId="{8C743F57-8A6E-4C7C-9962-21EDA4D27975}"/>
          </ac:graphicFrameMkLst>
        </pc:graphicFrameChg>
        <pc:graphicFrameChg chg="del">
          <ac:chgData name="CF H" userId="4986693e224cb1a4" providerId="LiveId" clId="{8EE24C0D-48D4-4367-A595-CC0FBCE879DA}" dt="2019-09-28T08:04:12.977" v="1119" actId="478"/>
          <ac:graphicFrameMkLst>
            <pc:docMk/>
            <pc:sldMk cId="3149861458" sldId="328"/>
            <ac:graphicFrameMk id="22" creationId="{2581D033-85C9-4E52-8D4B-A09C5766A78F}"/>
          </ac:graphicFrameMkLst>
        </pc:graphicFrameChg>
        <pc:graphicFrameChg chg="del">
          <ac:chgData name="CF H" userId="4986693e224cb1a4" providerId="LiveId" clId="{8EE24C0D-48D4-4367-A595-CC0FBCE879DA}" dt="2019-09-28T08:04:14.199" v="1120" actId="478"/>
          <ac:graphicFrameMkLst>
            <pc:docMk/>
            <pc:sldMk cId="3149861458" sldId="328"/>
            <ac:graphicFrameMk id="23" creationId="{2BFFA5A8-6FF1-4FF6-9778-5695841BED07}"/>
          </ac:graphicFrameMkLst>
        </pc:graphicFrameChg>
        <pc:graphicFrameChg chg="del">
          <ac:chgData name="CF H" userId="4986693e224cb1a4" providerId="LiveId" clId="{8EE24C0D-48D4-4367-A595-CC0FBCE879DA}" dt="2019-09-28T08:04:14.199" v="1120" actId="478"/>
          <ac:graphicFrameMkLst>
            <pc:docMk/>
            <pc:sldMk cId="3149861458" sldId="328"/>
            <ac:graphicFrameMk id="24" creationId="{7CE6E2FA-6253-44C5-9049-5812EAB9143E}"/>
          </ac:graphicFrameMkLst>
        </pc:graphicFrameChg>
        <pc:graphicFrameChg chg="del">
          <ac:chgData name="CF H" userId="4986693e224cb1a4" providerId="LiveId" clId="{8EE24C0D-48D4-4367-A595-CC0FBCE879DA}" dt="2019-09-28T08:04:14.199" v="1120" actId="478"/>
          <ac:graphicFrameMkLst>
            <pc:docMk/>
            <pc:sldMk cId="3149861458" sldId="328"/>
            <ac:graphicFrameMk id="25" creationId="{F3BF95B6-4460-43DA-99F6-FEA5D93C1B67}"/>
          </ac:graphicFrameMkLst>
        </pc:graphicFrameChg>
        <pc:graphicFrameChg chg="add">
          <ac:chgData name="CF H" userId="4986693e224cb1a4" providerId="LiveId" clId="{8EE24C0D-48D4-4367-A595-CC0FBCE879DA}" dt="2019-09-28T08:04:41.841" v="1132"/>
          <ac:graphicFrameMkLst>
            <pc:docMk/>
            <pc:sldMk cId="3149861458" sldId="328"/>
            <ac:graphicFrameMk id="33" creationId="{9A7420C0-952B-44A8-A329-E99374F4F0CF}"/>
          </ac:graphicFrameMkLst>
        </pc:graphicFrameChg>
        <pc:picChg chg="del">
          <ac:chgData name="CF H" userId="4986693e224cb1a4" providerId="LiveId" clId="{8EE24C0D-48D4-4367-A595-CC0FBCE879DA}" dt="2019-09-28T08:04:16.172" v="1124" actId="478"/>
          <ac:picMkLst>
            <pc:docMk/>
            <pc:sldMk cId="3149861458" sldId="328"/>
            <ac:picMk id="26" creationId="{BF8D2D96-B7FE-4CCD-B950-312B9EB45904}"/>
          </ac:picMkLst>
        </pc:picChg>
        <pc:picChg chg="del">
          <ac:chgData name="CF H" userId="4986693e224cb1a4" providerId="LiveId" clId="{8EE24C0D-48D4-4367-A595-CC0FBCE879DA}" dt="2019-09-28T08:04:17.095" v="1125" actId="478"/>
          <ac:picMkLst>
            <pc:docMk/>
            <pc:sldMk cId="3149861458" sldId="328"/>
            <ac:picMk id="27" creationId="{3CA4258E-D7C0-43E0-8271-DFCF8DA70471}"/>
          </ac:picMkLst>
        </pc:picChg>
        <pc:picChg chg="del mod">
          <ac:chgData name="CF H" userId="4986693e224cb1a4" providerId="LiveId" clId="{8EE24C0D-48D4-4367-A595-CC0FBCE879DA}" dt="2019-09-28T08:04:15.697" v="1123" actId="478"/>
          <ac:picMkLst>
            <pc:docMk/>
            <pc:sldMk cId="3149861458" sldId="328"/>
            <ac:picMk id="29" creationId="{BB45CB2A-17E8-4FFC-AC94-869A819F2BA3}"/>
          </ac:picMkLst>
        </pc:picChg>
      </pc:sldChg>
      <pc:sldChg chg="addSp add modAnim modNotesTx">
        <pc:chgData name="CF H" userId="4986693e224cb1a4" providerId="LiveId" clId="{8EE24C0D-48D4-4367-A595-CC0FBCE879DA}" dt="2019-09-28T16:53:47.191" v="2417" actId="20577"/>
        <pc:sldMkLst>
          <pc:docMk/>
          <pc:sldMk cId="4130023426" sldId="329"/>
        </pc:sldMkLst>
        <pc:spChg chg="add">
          <ac:chgData name="CF H" userId="4986693e224cb1a4" providerId="LiveId" clId="{8EE24C0D-48D4-4367-A595-CC0FBCE879DA}" dt="2019-09-28T08:04:54.569" v="1135"/>
          <ac:spMkLst>
            <pc:docMk/>
            <pc:sldMk cId="4130023426" sldId="329"/>
            <ac:spMk id="22" creationId="{93ED3CC4-1914-49E8-876B-7F947150DE57}"/>
          </ac:spMkLst>
        </pc:spChg>
        <pc:spChg chg="add">
          <ac:chgData name="CF H" userId="4986693e224cb1a4" providerId="LiveId" clId="{8EE24C0D-48D4-4367-A595-CC0FBCE879DA}" dt="2019-09-28T08:04:54.569" v="1135"/>
          <ac:spMkLst>
            <pc:docMk/>
            <pc:sldMk cId="4130023426" sldId="329"/>
            <ac:spMk id="23" creationId="{21474515-012B-4F1A-A984-11D85476D255}"/>
          </ac:spMkLst>
        </pc:spChg>
        <pc:spChg chg="add">
          <ac:chgData name="CF H" userId="4986693e224cb1a4" providerId="LiveId" clId="{8EE24C0D-48D4-4367-A595-CC0FBCE879DA}" dt="2019-09-28T08:04:54.569" v="1135"/>
          <ac:spMkLst>
            <pc:docMk/>
            <pc:sldMk cId="4130023426" sldId="329"/>
            <ac:spMk id="24" creationId="{BE739D94-CABB-41A4-822A-91F6CCE81473}"/>
          </ac:spMkLst>
        </pc:spChg>
        <pc:graphicFrameChg chg="add">
          <ac:chgData name="CF H" userId="4986693e224cb1a4" providerId="LiveId" clId="{8EE24C0D-48D4-4367-A595-CC0FBCE879DA}" dt="2019-09-28T08:04:54.569" v="1135"/>
          <ac:graphicFrameMkLst>
            <pc:docMk/>
            <pc:sldMk cId="4130023426" sldId="329"/>
            <ac:graphicFrameMk id="25" creationId="{0F45F2FD-F56F-4F65-9DC3-FAF970C0651F}"/>
          </ac:graphicFrameMkLst>
        </pc:graphicFrameChg>
        <pc:graphicFrameChg chg="add">
          <ac:chgData name="CF H" userId="4986693e224cb1a4" providerId="LiveId" clId="{8EE24C0D-48D4-4367-A595-CC0FBCE879DA}" dt="2019-09-28T08:04:54.569" v="1135"/>
          <ac:graphicFrameMkLst>
            <pc:docMk/>
            <pc:sldMk cId="4130023426" sldId="329"/>
            <ac:graphicFrameMk id="26" creationId="{CDE28EBB-0511-4608-B515-1162A0AC6DE3}"/>
          </ac:graphicFrameMkLst>
        </pc:graphicFrameChg>
        <pc:picChg chg="add">
          <ac:chgData name="CF H" userId="4986693e224cb1a4" providerId="LiveId" clId="{8EE24C0D-48D4-4367-A595-CC0FBCE879DA}" dt="2019-09-28T08:04:54.569" v="1135"/>
          <ac:picMkLst>
            <pc:docMk/>
            <pc:sldMk cId="4130023426" sldId="329"/>
            <ac:picMk id="18" creationId="{3F84577E-E203-4F17-ADA8-61DDF5A9A068}"/>
          </ac:picMkLst>
        </pc:picChg>
        <pc:picChg chg="add">
          <ac:chgData name="CF H" userId="4986693e224cb1a4" providerId="LiveId" clId="{8EE24C0D-48D4-4367-A595-CC0FBCE879DA}" dt="2019-09-28T08:04:54.569" v="1135"/>
          <ac:picMkLst>
            <pc:docMk/>
            <pc:sldMk cId="4130023426" sldId="329"/>
            <ac:picMk id="19" creationId="{414CC59D-C006-4BFD-BE53-B61810251982}"/>
          </ac:picMkLst>
        </pc:picChg>
        <pc:picChg chg="add">
          <ac:chgData name="CF H" userId="4986693e224cb1a4" providerId="LiveId" clId="{8EE24C0D-48D4-4367-A595-CC0FBCE879DA}" dt="2019-09-28T08:04:54.569" v="1135"/>
          <ac:picMkLst>
            <pc:docMk/>
            <pc:sldMk cId="4130023426" sldId="329"/>
            <ac:picMk id="21" creationId="{FA65351C-6196-46E1-B821-F9A14016AED8}"/>
          </ac:picMkLst>
        </pc:picChg>
      </pc:sldChg>
      <pc:sldChg chg="addSp delSp add del modTransition delAnim modNotesTx">
        <pc:chgData name="CF H" userId="4986693e224cb1a4" providerId="LiveId" clId="{8EE24C0D-48D4-4367-A595-CC0FBCE879DA}" dt="2019-09-28T23:15:45.942" v="2601" actId="2696"/>
        <pc:sldMkLst>
          <pc:docMk/>
          <pc:sldMk cId="518171139" sldId="330"/>
        </pc:sldMkLst>
        <pc:spChg chg="del">
          <ac:chgData name="CF H" userId="4986693e224cb1a4" providerId="LiveId" clId="{8EE24C0D-48D4-4367-A595-CC0FBCE879DA}" dt="2019-09-28T08:05:55.351" v="1144" actId="478"/>
          <ac:spMkLst>
            <pc:docMk/>
            <pc:sldMk cId="518171139" sldId="330"/>
            <ac:spMk id="26" creationId="{C8077D61-6D17-4211-B4D6-3BA42BA4EC77}"/>
          </ac:spMkLst>
        </pc:spChg>
        <pc:spChg chg="del">
          <ac:chgData name="CF H" userId="4986693e224cb1a4" providerId="LiveId" clId="{8EE24C0D-48D4-4367-A595-CC0FBCE879DA}" dt="2019-09-28T08:05:55.351" v="1144" actId="478"/>
          <ac:spMkLst>
            <pc:docMk/>
            <pc:sldMk cId="518171139" sldId="330"/>
            <ac:spMk id="30" creationId="{38182887-C8D3-483B-8EF0-43B9CAC06257}"/>
          </ac:spMkLst>
        </pc:spChg>
        <pc:spChg chg="del">
          <ac:chgData name="CF H" userId="4986693e224cb1a4" providerId="LiveId" clId="{8EE24C0D-48D4-4367-A595-CC0FBCE879DA}" dt="2019-09-28T08:05:55.351" v="1144" actId="478"/>
          <ac:spMkLst>
            <pc:docMk/>
            <pc:sldMk cId="518171139" sldId="330"/>
            <ac:spMk id="31" creationId="{8C868383-D3BD-46B6-92E7-EDB9BC30E84E}"/>
          </ac:spMkLst>
        </pc:spChg>
        <pc:spChg chg="del">
          <ac:chgData name="CF H" userId="4986693e224cb1a4" providerId="LiveId" clId="{8EE24C0D-48D4-4367-A595-CC0FBCE879DA}" dt="2019-09-28T08:05:55.351" v="1144" actId="478"/>
          <ac:spMkLst>
            <pc:docMk/>
            <pc:sldMk cId="518171139" sldId="330"/>
            <ac:spMk id="32" creationId="{88BD5BFD-6BAA-4835-8D0E-AB8F67E8269F}"/>
          </ac:spMkLst>
        </pc:spChg>
        <pc:spChg chg="del">
          <ac:chgData name="CF H" userId="4986693e224cb1a4" providerId="LiveId" clId="{8EE24C0D-48D4-4367-A595-CC0FBCE879DA}" dt="2019-09-28T08:05:55.351" v="1144" actId="478"/>
          <ac:spMkLst>
            <pc:docMk/>
            <pc:sldMk cId="518171139" sldId="330"/>
            <ac:spMk id="33" creationId="{32CD7EAA-1978-49CD-A869-0CCD4F86B5B1}"/>
          </ac:spMkLst>
        </pc:spChg>
        <pc:spChg chg="add">
          <ac:chgData name="CF H" userId="4986693e224cb1a4" providerId="LiveId" clId="{8EE24C0D-48D4-4367-A595-CC0FBCE879DA}" dt="2019-09-28T08:06:19.343" v="1146"/>
          <ac:spMkLst>
            <pc:docMk/>
            <pc:sldMk cId="518171139" sldId="330"/>
            <ac:spMk id="34" creationId="{16FA1749-A201-45B5-B9CF-296ED7B48E6F}"/>
          </ac:spMkLst>
        </pc:spChg>
        <pc:graphicFrameChg chg="del">
          <ac:chgData name="CF H" userId="4986693e224cb1a4" providerId="LiveId" clId="{8EE24C0D-48D4-4367-A595-CC0FBCE879DA}" dt="2019-09-28T08:05:51.957" v="1143" actId="478"/>
          <ac:graphicFrameMkLst>
            <pc:docMk/>
            <pc:sldMk cId="518171139" sldId="330"/>
            <ac:graphicFrameMk id="8" creationId="{55412100-C3E2-4F08-954A-1AC85E174E4A}"/>
          </ac:graphicFrameMkLst>
        </pc:graphicFrameChg>
        <pc:graphicFrameChg chg="del">
          <ac:chgData name="CF H" userId="4986693e224cb1a4" providerId="LiveId" clId="{8EE24C0D-48D4-4367-A595-CC0FBCE879DA}" dt="2019-09-28T08:05:55.351" v="1144" actId="478"/>
          <ac:graphicFrameMkLst>
            <pc:docMk/>
            <pc:sldMk cId="518171139" sldId="330"/>
            <ac:graphicFrameMk id="17" creationId="{9308E3BA-E6C2-466F-AB82-53D1DA7A27F2}"/>
          </ac:graphicFrameMkLst>
        </pc:graphicFrameChg>
        <pc:graphicFrameChg chg="del">
          <ac:chgData name="CF H" userId="4986693e224cb1a4" providerId="LiveId" clId="{8EE24C0D-48D4-4367-A595-CC0FBCE879DA}" dt="2019-09-28T08:05:55.351" v="1144" actId="478"/>
          <ac:graphicFrameMkLst>
            <pc:docMk/>
            <pc:sldMk cId="518171139" sldId="330"/>
            <ac:graphicFrameMk id="19" creationId="{CBACB4BC-A17C-499B-BFBB-FCDE26B22484}"/>
          </ac:graphicFrameMkLst>
        </pc:graphicFrameChg>
        <pc:graphicFrameChg chg="del">
          <ac:chgData name="CF H" userId="4986693e224cb1a4" providerId="LiveId" clId="{8EE24C0D-48D4-4367-A595-CC0FBCE879DA}" dt="2019-09-28T08:05:55.351" v="1144" actId="478"/>
          <ac:graphicFrameMkLst>
            <pc:docMk/>
            <pc:sldMk cId="518171139" sldId="330"/>
            <ac:graphicFrameMk id="21" creationId="{5F0CB2FD-A2F0-46F5-8AB9-D82764384BC9}"/>
          </ac:graphicFrameMkLst>
        </pc:graphicFrameChg>
        <pc:graphicFrameChg chg="del">
          <ac:chgData name="CF H" userId="4986693e224cb1a4" providerId="LiveId" clId="{8EE24C0D-48D4-4367-A595-CC0FBCE879DA}" dt="2019-09-28T08:05:55.351" v="1144" actId="478"/>
          <ac:graphicFrameMkLst>
            <pc:docMk/>
            <pc:sldMk cId="518171139" sldId="330"/>
            <ac:graphicFrameMk id="23" creationId="{D7EDF351-686D-469B-8C68-07CB40DE4A61}"/>
          </ac:graphicFrameMkLst>
        </pc:graphicFrameChg>
        <pc:graphicFrameChg chg="del">
          <ac:chgData name="CF H" userId="4986693e224cb1a4" providerId="LiveId" clId="{8EE24C0D-48D4-4367-A595-CC0FBCE879DA}" dt="2019-09-28T08:05:55.351" v="1144" actId="478"/>
          <ac:graphicFrameMkLst>
            <pc:docMk/>
            <pc:sldMk cId="518171139" sldId="330"/>
            <ac:graphicFrameMk id="25" creationId="{51EA063C-2296-4230-8212-2D3F3F38EE59}"/>
          </ac:graphicFrameMkLst>
        </pc:graphicFrameChg>
      </pc:sldChg>
      <pc:sldChg chg="add del">
        <pc:chgData name="CF H" userId="4986693e224cb1a4" providerId="LiveId" clId="{8EE24C0D-48D4-4367-A595-CC0FBCE879DA}" dt="2019-09-28T08:04:58.194" v="1136" actId="2696"/>
        <pc:sldMkLst>
          <pc:docMk/>
          <pc:sldMk cId="3173638622" sldId="330"/>
        </pc:sldMkLst>
      </pc:sldChg>
      <pc:sldChg chg="add del">
        <pc:chgData name="CF H" userId="4986693e224cb1a4" providerId="LiveId" clId="{8EE24C0D-48D4-4367-A595-CC0FBCE879DA}" dt="2019-09-28T08:05:45.225" v="1141"/>
        <pc:sldMkLst>
          <pc:docMk/>
          <pc:sldMk cId="4044209513" sldId="330"/>
        </pc:sldMkLst>
      </pc:sldChg>
      <pc:sldChg chg="addSp delSp add del modTransition">
        <pc:chgData name="CF H" userId="4986693e224cb1a4" providerId="LiveId" clId="{8EE24C0D-48D4-4367-A595-CC0FBCE879DA}" dt="2019-09-28T23:15:47.888" v="2602" actId="2696"/>
        <pc:sldMkLst>
          <pc:docMk/>
          <pc:sldMk cId="1979735227" sldId="331"/>
        </pc:sldMkLst>
        <pc:spChg chg="add">
          <ac:chgData name="CF H" userId="4986693e224cb1a4" providerId="LiveId" clId="{8EE24C0D-48D4-4367-A595-CC0FBCE879DA}" dt="2019-09-28T08:09:06.370" v="1189"/>
          <ac:spMkLst>
            <pc:docMk/>
            <pc:sldMk cId="1979735227" sldId="331"/>
            <ac:spMk id="18" creationId="{300ED510-AD1E-4719-8A2B-BEB69AE9BF16}"/>
          </ac:spMkLst>
        </pc:spChg>
        <pc:graphicFrameChg chg="del">
          <ac:chgData name="CF H" userId="4986693e224cb1a4" providerId="LiveId" clId="{8EE24C0D-48D4-4367-A595-CC0FBCE879DA}" dt="2019-09-28T08:09:00.398" v="1186" actId="478"/>
          <ac:graphicFrameMkLst>
            <pc:docMk/>
            <pc:sldMk cId="1979735227" sldId="331"/>
            <ac:graphicFrameMk id="5" creationId="{3222593A-3A4B-4E83-AF33-DDADA08E484D}"/>
          </ac:graphicFrameMkLst>
        </pc:graphicFrameChg>
        <pc:graphicFrameChg chg="del">
          <ac:chgData name="CF H" userId="4986693e224cb1a4" providerId="LiveId" clId="{8EE24C0D-48D4-4367-A595-CC0FBCE879DA}" dt="2019-09-28T08:09:01.761" v="1188" actId="478"/>
          <ac:graphicFrameMkLst>
            <pc:docMk/>
            <pc:sldMk cId="1979735227" sldId="331"/>
            <ac:graphicFrameMk id="7" creationId="{379F1E50-6EBC-4D3F-B0D9-202243173AD5}"/>
          </ac:graphicFrameMkLst>
        </pc:graphicFrameChg>
        <pc:graphicFrameChg chg="del">
          <ac:chgData name="CF H" userId="4986693e224cb1a4" providerId="LiveId" clId="{8EE24C0D-48D4-4367-A595-CC0FBCE879DA}" dt="2019-09-28T08:09:01.136" v="1187" actId="478"/>
          <ac:graphicFrameMkLst>
            <pc:docMk/>
            <pc:sldMk cId="1979735227" sldId="331"/>
            <ac:graphicFrameMk id="8" creationId="{548D5F39-BDC5-4798-904E-C8430950BAD9}"/>
          </ac:graphicFrameMkLst>
        </pc:graphicFrameChg>
      </pc:sldChg>
      <pc:sldChg chg="addSp delSp modSp add delAnim modAnim modNotesTx">
        <pc:chgData name="CF H" userId="4986693e224cb1a4" providerId="LiveId" clId="{8EE24C0D-48D4-4367-A595-CC0FBCE879DA}" dt="2019-09-28T16:32:02.449" v="2049" actId="20577"/>
        <pc:sldMkLst>
          <pc:docMk/>
          <pc:sldMk cId="141160016" sldId="332"/>
        </pc:sldMkLst>
        <pc:spChg chg="del">
          <ac:chgData name="CF H" userId="4986693e224cb1a4" providerId="LiveId" clId="{8EE24C0D-48D4-4367-A595-CC0FBCE879DA}" dt="2019-09-28T08:13:10.180" v="1199" actId="478"/>
          <ac:spMkLst>
            <pc:docMk/>
            <pc:sldMk cId="141160016" sldId="332"/>
            <ac:spMk id="13" creationId="{7E0D060F-470F-4282-A7D1-24F1C3CBFB25}"/>
          </ac:spMkLst>
        </pc:spChg>
        <pc:picChg chg="add mod">
          <ac:chgData name="CF H" userId="4986693e224cb1a4" providerId="LiveId" clId="{8EE24C0D-48D4-4367-A595-CC0FBCE879DA}" dt="2019-09-28T08:13:31.282" v="1205" actId="1076"/>
          <ac:picMkLst>
            <pc:docMk/>
            <pc:sldMk cId="141160016" sldId="332"/>
            <ac:picMk id="2" creationId="{05BB9D9D-2133-4672-BF47-EE30460BF3C7}"/>
          </ac:picMkLst>
        </pc:picChg>
        <pc:picChg chg="del">
          <ac:chgData name="CF H" userId="4986693e224cb1a4" providerId="LiveId" clId="{8EE24C0D-48D4-4367-A595-CC0FBCE879DA}" dt="2019-09-28T08:13:06.429" v="1194" actId="478"/>
          <ac:picMkLst>
            <pc:docMk/>
            <pc:sldMk cId="141160016" sldId="332"/>
            <ac:picMk id="18" creationId="{7E8FA28A-208A-466D-BB49-F5ED8C2A6E67}"/>
          </ac:picMkLst>
        </pc:picChg>
        <pc:picChg chg="del">
          <ac:chgData name="CF H" userId="4986693e224cb1a4" providerId="LiveId" clId="{8EE24C0D-48D4-4367-A595-CC0FBCE879DA}" dt="2019-09-28T08:13:06.928" v="1195" actId="478"/>
          <ac:picMkLst>
            <pc:docMk/>
            <pc:sldMk cId="141160016" sldId="332"/>
            <ac:picMk id="19" creationId="{240325C1-5857-4E24-9B02-295FDD791E8A}"/>
          </ac:picMkLst>
        </pc:picChg>
        <pc:picChg chg="del">
          <ac:chgData name="CF H" userId="4986693e224cb1a4" providerId="LiveId" clId="{8EE24C0D-48D4-4367-A595-CC0FBCE879DA}" dt="2019-09-28T08:13:08.842" v="1197" actId="478"/>
          <ac:picMkLst>
            <pc:docMk/>
            <pc:sldMk cId="141160016" sldId="332"/>
            <ac:picMk id="20" creationId="{866DF910-6462-4608-975E-5906B27DC104}"/>
          </ac:picMkLst>
        </pc:picChg>
        <pc:picChg chg="del">
          <ac:chgData name="CF H" userId="4986693e224cb1a4" providerId="LiveId" clId="{8EE24C0D-48D4-4367-A595-CC0FBCE879DA}" dt="2019-09-28T08:13:08.215" v="1196" actId="478"/>
          <ac:picMkLst>
            <pc:docMk/>
            <pc:sldMk cId="141160016" sldId="332"/>
            <ac:picMk id="21" creationId="{F51C3E83-9D97-4FFB-8810-C1FFFAD3347C}"/>
          </ac:picMkLst>
        </pc:picChg>
        <pc:picChg chg="del">
          <ac:chgData name="CF H" userId="4986693e224cb1a4" providerId="LiveId" clId="{8EE24C0D-48D4-4367-A595-CC0FBCE879DA}" dt="2019-09-28T08:13:09.430" v="1198" actId="478"/>
          <ac:picMkLst>
            <pc:docMk/>
            <pc:sldMk cId="141160016" sldId="332"/>
            <ac:picMk id="22" creationId="{0AA396F1-69B9-4003-B6E9-E7C436024CB3}"/>
          </ac:picMkLst>
        </pc:picChg>
      </pc:sldChg>
      <pc:sldChg chg="addSp delSp modSp add delAnim modAnim modNotesTx">
        <pc:chgData name="CF H" userId="4986693e224cb1a4" providerId="LiveId" clId="{8EE24C0D-48D4-4367-A595-CC0FBCE879DA}" dt="2019-09-28T16:29:55.648" v="2024" actId="20577"/>
        <pc:sldMkLst>
          <pc:docMk/>
          <pc:sldMk cId="3660885954" sldId="333"/>
        </pc:sldMkLst>
        <pc:spChg chg="add mod">
          <ac:chgData name="CF H" userId="4986693e224cb1a4" providerId="LiveId" clId="{8EE24C0D-48D4-4367-A595-CC0FBCE879DA}" dt="2019-09-28T08:22:05.331" v="1255" actId="404"/>
          <ac:spMkLst>
            <pc:docMk/>
            <pc:sldMk cId="3660885954" sldId="333"/>
            <ac:spMk id="2" creationId="{CAE91E87-9D3F-4CBE-A168-3C9EF3C109BC}"/>
          </ac:spMkLst>
        </pc:spChg>
        <pc:spChg chg="add mod">
          <ac:chgData name="CF H" userId="4986693e224cb1a4" providerId="LiveId" clId="{8EE24C0D-48D4-4367-A595-CC0FBCE879DA}" dt="2019-09-28T08:22:05.331" v="1255" actId="404"/>
          <ac:spMkLst>
            <pc:docMk/>
            <pc:sldMk cId="3660885954" sldId="333"/>
            <ac:spMk id="3" creationId="{1A20E5D9-5F89-4F0A-8251-0CFD70D4664F}"/>
          </ac:spMkLst>
        </pc:spChg>
        <pc:spChg chg="add mod">
          <ac:chgData name="CF H" userId="4986693e224cb1a4" providerId="LiveId" clId="{8EE24C0D-48D4-4367-A595-CC0FBCE879DA}" dt="2019-09-28T08:22:05.331" v="1255" actId="404"/>
          <ac:spMkLst>
            <pc:docMk/>
            <pc:sldMk cId="3660885954" sldId="333"/>
            <ac:spMk id="4" creationId="{DE471E79-5E95-43C8-83D6-93E758721CFD}"/>
          </ac:spMkLst>
        </pc:spChg>
        <pc:graphicFrameChg chg="del">
          <ac:chgData name="CF H" userId="4986693e224cb1a4" providerId="LiveId" clId="{8EE24C0D-48D4-4367-A595-CC0FBCE879DA}" dt="2019-09-28T08:17:49.308" v="1210" actId="478"/>
          <ac:graphicFrameMkLst>
            <pc:docMk/>
            <pc:sldMk cId="3660885954" sldId="333"/>
            <ac:graphicFrameMk id="26" creationId="{7ED2480B-A4D3-42DB-A6BA-318827F9E8E8}"/>
          </ac:graphicFrameMkLst>
        </pc:graphicFrameChg>
        <pc:graphicFrameChg chg="mod">
          <ac:chgData name="CF H" userId="4986693e224cb1a4" providerId="LiveId" clId="{8EE24C0D-48D4-4367-A595-CC0FBCE879DA}" dt="2019-09-28T08:18:04.594" v="1212" actId="1076"/>
          <ac:graphicFrameMkLst>
            <pc:docMk/>
            <pc:sldMk cId="3660885954" sldId="333"/>
            <ac:graphicFrameMk id="27" creationId="{304A2440-A42D-4B93-AF44-0C7A14BE4E03}"/>
          </ac:graphicFrameMkLst>
        </pc:graphicFrameChg>
        <pc:graphicFrameChg chg="del">
          <ac:chgData name="CF H" userId="4986693e224cb1a4" providerId="LiveId" clId="{8EE24C0D-48D4-4367-A595-CC0FBCE879DA}" dt="2019-09-28T08:18:26.007" v="1216" actId="478"/>
          <ac:graphicFrameMkLst>
            <pc:docMk/>
            <pc:sldMk cId="3660885954" sldId="333"/>
            <ac:graphicFrameMk id="28" creationId="{10CB44A0-0074-4257-81DE-C8FEA9B420B3}"/>
          </ac:graphicFrameMkLst>
        </pc:graphicFrameChg>
        <pc:picChg chg="add mod">
          <ac:chgData name="CF H" userId="4986693e224cb1a4" providerId="LiveId" clId="{8EE24C0D-48D4-4367-A595-CC0FBCE879DA}" dt="2019-09-28T08:20:17.618" v="1231" actId="1076"/>
          <ac:picMkLst>
            <pc:docMk/>
            <pc:sldMk cId="3660885954" sldId="333"/>
            <ac:picMk id="18" creationId="{0DB33D48-614C-46A6-8E03-41753C5A1977}"/>
          </ac:picMkLst>
        </pc:picChg>
        <pc:picChg chg="add mod">
          <ac:chgData name="CF H" userId="4986693e224cb1a4" providerId="LiveId" clId="{8EE24C0D-48D4-4367-A595-CC0FBCE879DA}" dt="2019-09-28T08:20:37.199" v="1235" actId="1076"/>
          <ac:picMkLst>
            <pc:docMk/>
            <pc:sldMk cId="3660885954" sldId="333"/>
            <ac:picMk id="19" creationId="{A0F3B47E-32DE-400D-AF04-B4F407798131}"/>
          </ac:picMkLst>
        </pc:picChg>
        <pc:picChg chg="add mod">
          <ac:chgData name="CF H" userId="4986693e224cb1a4" providerId="LiveId" clId="{8EE24C0D-48D4-4367-A595-CC0FBCE879DA}" dt="2019-09-28T08:21:00.966" v="1243" actId="1076"/>
          <ac:picMkLst>
            <pc:docMk/>
            <pc:sldMk cId="3660885954" sldId="333"/>
            <ac:picMk id="20" creationId="{36AD0E55-F9F9-4A63-BB07-0A202A868C7B}"/>
          </ac:picMkLst>
        </pc:picChg>
      </pc:sldChg>
      <pc:sldChg chg="add del">
        <pc:chgData name="CF H" userId="4986693e224cb1a4" providerId="LiveId" clId="{8EE24C0D-48D4-4367-A595-CC0FBCE879DA}" dt="2019-09-28T08:13:13.725" v="1201"/>
        <pc:sldMkLst>
          <pc:docMk/>
          <pc:sldMk cId="3849695058" sldId="333"/>
        </pc:sldMkLst>
      </pc:sldChg>
      <pc:sldChg chg="addSp delSp modSp add delAnim modAnim modNotesTx">
        <pc:chgData name="CF H" userId="4986693e224cb1a4" providerId="LiveId" clId="{8EE24C0D-48D4-4367-A595-CC0FBCE879DA}" dt="2019-09-28T16:30:36.972" v="2027" actId="20577"/>
        <pc:sldMkLst>
          <pc:docMk/>
          <pc:sldMk cId="3520658757" sldId="334"/>
        </pc:sldMkLst>
        <pc:spChg chg="add mod">
          <ac:chgData name="CF H" userId="4986693e224cb1a4" providerId="LiveId" clId="{8EE24C0D-48D4-4367-A595-CC0FBCE879DA}" dt="2019-09-28T08:25:39.608" v="1289" actId="207"/>
          <ac:spMkLst>
            <pc:docMk/>
            <pc:sldMk cId="3520658757" sldId="334"/>
            <ac:spMk id="2" creationId="{EB0AE3BB-6562-4BDA-B532-5102767A98F1}"/>
          </ac:spMkLst>
        </pc:spChg>
        <pc:spChg chg="add mod">
          <ac:chgData name="CF H" userId="4986693e224cb1a4" providerId="LiveId" clId="{8EE24C0D-48D4-4367-A595-CC0FBCE879DA}" dt="2019-09-28T08:25:39.608" v="1289" actId="207"/>
          <ac:spMkLst>
            <pc:docMk/>
            <pc:sldMk cId="3520658757" sldId="334"/>
            <ac:spMk id="3" creationId="{2EEC4A78-E898-4765-94FE-13A987EB85D4}"/>
          </ac:spMkLst>
        </pc:spChg>
        <pc:spChg chg="add mod">
          <ac:chgData name="CF H" userId="4986693e224cb1a4" providerId="LiveId" clId="{8EE24C0D-48D4-4367-A595-CC0FBCE879DA}" dt="2019-09-28T08:25:39.608" v="1289" actId="207"/>
          <ac:spMkLst>
            <pc:docMk/>
            <pc:sldMk cId="3520658757" sldId="334"/>
            <ac:spMk id="4" creationId="{E7107D58-7C36-4375-9576-BBD98A39A7C6}"/>
          </ac:spMkLst>
        </pc:spChg>
        <pc:spChg chg="add mod">
          <ac:chgData name="CF H" userId="4986693e224cb1a4" providerId="LiveId" clId="{8EE24C0D-48D4-4367-A595-CC0FBCE879DA}" dt="2019-09-28T08:25:39.608" v="1289" actId="207"/>
          <ac:spMkLst>
            <pc:docMk/>
            <pc:sldMk cId="3520658757" sldId="334"/>
            <ac:spMk id="5" creationId="{5D826A62-1D91-4A4A-BDFD-0CC7D8B80214}"/>
          </ac:spMkLst>
        </pc:spChg>
        <pc:spChg chg="mod">
          <ac:chgData name="CF H" userId="4986693e224cb1a4" providerId="LiveId" clId="{8EE24C0D-48D4-4367-A595-CC0FBCE879DA}" dt="2019-09-28T08:24:55.749" v="1283"/>
          <ac:spMkLst>
            <pc:docMk/>
            <pc:sldMk cId="3520658757" sldId="334"/>
            <ac:spMk id="17" creationId="{83C1B4A9-2CC0-422E-A104-0FC79AAFCD23}"/>
          </ac:spMkLst>
        </pc:spChg>
        <pc:spChg chg="add del">
          <ac:chgData name="CF H" userId="4986693e224cb1a4" providerId="LiveId" clId="{8EE24C0D-48D4-4367-A595-CC0FBCE879DA}" dt="2019-09-28T09:24:46.903" v="1375"/>
          <ac:spMkLst>
            <pc:docMk/>
            <pc:sldMk cId="3520658757" sldId="334"/>
            <ac:spMk id="24" creationId="{8DF6E62F-640B-42C4-A32C-CAF2A563DA06}"/>
          </ac:spMkLst>
        </pc:spChg>
        <pc:graphicFrameChg chg="del">
          <ac:chgData name="CF H" userId="4986693e224cb1a4" providerId="LiveId" clId="{8EE24C0D-48D4-4367-A595-CC0FBCE879DA}" dt="2019-09-28T08:18:15.985" v="1214" actId="478"/>
          <ac:graphicFrameMkLst>
            <pc:docMk/>
            <pc:sldMk cId="3520658757" sldId="334"/>
            <ac:graphicFrameMk id="27" creationId="{304A2440-A42D-4B93-AF44-0C7A14BE4E03}"/>
          </ac:graphicFrameMkLst>
        </pc:graphicFrameChg>
        <pc:graphicFrameChg chg="mod">
          <ac:chgData name="CF H" userId="4986693e224cb1a4" providerId="LiveId" clId="{8EE24C0D-48D4-4367-A595-CC0FBCE879DA}" dt="2019-09-28T08:18:32.746" v="1217" actId="1076"/>
          <ac:graphicFrameMkLst>
            <pc:docMk/>
            <pc:sldMk cId="3520658757" sldId="334"/>
            <ac:graphicFrameMk id="28" creationId="{10CB44A0-0074-4257-81DE-C8FEA9B420B3}"/>
          </ac:graphicFrameMkLst>
        </pc:graphicFrameChg>
        <pc:picChg chg="add del mod">
          <ac:chgData name="CF H" userId="4986693e224cb1a4" providerId="LiveId" clId="{8EE24C0D-48D4-4367-A595-CC0FBCE879DA}" dt="2019-09-28T08:19:43.166" v="1222"/>
          <ac:picMkLst>
            <pc:docMk/>
            <pc:sldMk cId="3520658757" sldId="334"/>
            <ac:picMk id="18" creationId="{A0819F5F-0004-4B71-A9ED-D7FD6631CF71}"/>
          </ac:picMkLst>
        </pc:picChg>
        <pc:picChg chg="add mod">
          <ac:chgData name="CF H" userId="4986693e224cb1a4" providerId="LiveId" clId="{8EE24C0D-48D4-4367-A595-CC0FBCE879DA}" dt="2019-09-28T08:23:53.676" v="1269" actId="1076"/>
          <ac:picMkLst>
            <pc:docMk/>
            <pc:sldMk cId="3520658757" sldId="334"/>
            <ac:picMk id="19" creationId="{02130E98-46DA-4F81-9BC5-03D7114327EC}"/>
          </ac:picMkLst>
        </pc:picChg>
        <pc:picChg chg="add mod">
          <ac:chgData name="CF H" userId="4986693e224cb1a4" providerId="LiveId" clId="{8EE24C0D-48D4-4367-A595-CC0FBCE879DA}" dt="2019-09-28T08:24:44.935" v="1281" actId="1076"/>
          <ac:picMkLst>
            <pc:docMk/>
            <pc:sldMk cId="3520658757" sldId="334"/>
            <ac:picMk id="20" creationId="{0B824F76-8B58-4ADB-9C38-2DD234C3B1ED}"/>
          </ac:picMkLst>
        </pc:picChg>
        <pc:picChg chg="add mod">
          <ac:chgData name="CF H" userId="4986693e224cb1a4" providerId="LiveId" clId="{8EE24C0D-48D4-4367-A595-CC0FBCE879DA}" dt="2019-09-28T08:23:57.743" v="1271" actId="1076"/>
          <ac:picMkLst>
            <pc:docMk/>
            <pc:sldMk cId="3520658757" sldId="334"/>
            <ac:picMk id="21" creationId="{228FCF3B-8529-44EA-ADF9-EF99BC95AB72}"/>
          </ac:picMkLst>
        </pc:picChg>
        <pc:picChg chg="add mod">
          <ac:chgData name="CF H" userId="4986693e224cb1a4" providerId="LiveId" clId="{8EE24C0D-48D4-4367-A595-CC0FBCE879DA}" dt="2019-09-28T08:24:42.605" v="1280" actId="1076"/>
          <ac:picMkLst>
            <pc:docMk/>
            <pc:sldMk cId="3520658757" sldId="334"/>
            <ac:picMk id="22" creationId="{51535531-5BA4-48BB-945B-C30862A6156F}"/>
          </ac:picMkLst>
        </pc:picChg>
      </pc:sldChg>
      <pc:sldChg chg="addSp delSp modSp add ord delAnim modNotesTx">
        <pc:chgData name="CF H" userId="4986693e224cb1a4" providerId="LiveId" clId="{8EE24C0D-48D4-4367-A595-CC0FBCE879DA}" dt="2019-09-28T09:25:02.820" v="1378" actId="6549"/>
        <pc:sldMkLst>
          <pc:docMk/>
          <pc:sldMk cId="461014208" sldId="335"/>
        </pc:sldMkLst>
        <pc:spChg chg="del">
          <ac:chgData name="CF H" userId="4986693e224cb1a4" providerId="LiveId" clId="{8EE24C0D-48D4-4367-A595-CC0FBCE879DA}" dt="2019-09-28T09:15:08.682" v="1297" actId="478"/>
          <ac:spMkLst>
            <pc:docMk/>
            <pc:sldMk cId="461014208" sldId="335"/>
            <ac:spMk id="13" creationId="{7E0D060F-470F-4282-A7D1-24F1C3CBFB25}"/>
          </ac:spMkLst>
        </pc:spChg>
        <pc:spChg chg="add mod">
          <ac:chgData name="CF H" userId="4986693e224cb1a4" providerId="LiveId" clId="{8EE24C0D-48D4-4367-A595-CC0FBCE879DA}" dt="2019-09-28T09:24:32.030" v="1373"/>
          <ac:spMkLst>
            <pc:docMk/>
            <pc:sldMk cId="461014208" sldId="335"/>
            <ac:spMk id="28" creationId="{BE902AF0-31AC-4C60-8656-084EE4B297C7}"/>
          </ac:spMkLst>
        </pc:spChg>
        <pc:picChg chg="add del mod">
          <ac:chgData name="CF H" userId="4986693e224cb1a4" providerId="LiveId" clId="{8EE24C0D-48D4-4367-A595-CC0FBCE879DA}" dt="2019-09-28T09:15:48.302" v="1306" actId="478"/>
          <ac:picMkLst>
            <pc:docMk/>
            <pc:sldMk cId="461014208" sldId="335"/>
            <ac:picMk id="3" creationId="{BABF5C55-AD13-49CE-970B-E859405F2724}"/>
          </ac:picMkLst>
        </pc:picChg>
        <pc:picChg chg="add del mod">
          <ac:chgData name="CF H" userId="4986693e224cb1a4" providerId="LiveId" clId="{8EE24C0D-48D4-4367-A595-CC0FBCE879DA}" dt="2019-09-28T09:15:57.503" v="1308" actId="478"/>
          <ac:picMkLst>
            <pc:docMk/>
            <pc:sldMk cId="461014208" sldId="335"/>
            <ac:picMk id="5" creationId="{03DEA2B8-0DE7-44B4-AFF6-7E32E3B86A50}"/>
          </ac:picMkLst>
        </pc:picChg>
        <pc:picChg chg="add mod">
          <ac:chgData name="CF H" userId="4986693e224cb1a4" providerId="LiveId" clId="{8EE24C0D-48D4-4367-A595-CC0FBCE879DA}" dt="2019-09-28T09:18:45.581" v="1365" actId="1035"/>
          <ac:picMkLst>
            <pc:docMk/>
            <pc:sldMk cId="461014208" sldId="335"/>
            <ac:picMk id="7" creationId="{5594A3B5-2EDE-47C5-BA06-C7DC87FA3207}"/>
          </ac:picMkLst>
        </pc:picChg>
        <pc:picChg chg="add mod">
          <ac:chgData name="CF H" userId="4986693e224cb1a4" providerId="LiveId" clId="{8EE24C0D-48D4-4367-A595-CC0FBCE879DA}" dt="2019-09-28T09:18:45.581" v="1365" actId="1035"/>
          <ac:picMkLst>
            <pc:docMk/>
            <pc:sldMk cId="461014208" sldId="335"/>
            <ac:picMk id="9" creationId="{B8520A44-3345-477B-B3FB-6B3A6E76B27D}"/>
          </ac:picMkLst>
        </pc:picChg>
        <pc:picChg chg="del">
          <ac:chgData name="CF H" userId="4986693e224cb1a4" providerId="LiveId" clId="{8EE24C0D-48D4-4367-A595-CC0FBCE879DA}" dt="2019-09-28T09:15:09.219" v="1298" actId="478"/>
          <ac:picMkLst>
            <pc:docMk/>
            <pc:sldMk cId="461014208" sldId="335"/>
            <ac:picMk id="18" creationId="{7E8FA28A-208A-466D-BB49-F5ED8C2A6E67}"/>
          </ac:picMkLst>
        </pc:picChg>
        <pc:picChg chg="del">
          <ac:chgData name="CF H" userId="4986693e224cb1a4" providerId="LiveId" clId="{8EE24C0D-48D4-4367-A595-CC0FBCE879DA}" dt="2019-09-28T09:15:09.606" v="1299" actId="478"/>
          <ac:picMkLst>
            <pc:docMk/>
            <pc:sldMk cId="461014208" sldId="335"/>
            <ac:picMk id="19" creationId="{240325C1-5857-4E24-9B02-295FDD791E8A}"/>
          </ac:picMkLst>
        </pc:picChg>
        <pc:picChg chg="del">
          <ac:chgData name="CF H" userId="4986693e224cb1a4" providerId="LiveId" clId="{8EE24C0D-48D4-4367-A595-CC0FBCE879DA}" dt="2019-09-28T09:15:10.108" v="1300" actId="478"/>
          <ac:picMkLst>
            <pc:docMk/>
            <pc:sldMk cId="461014208" sldId="335"/>
            <ac:picMk id="20" creationId="{866DF910-6462-4608-975E-5906B27DC104}"/>
          </ac:picMkLst>
        </pc:picChg>
        <pc:picChg chg="del">
          <ac:chgData name="CF H" userId="4986693e224cb1a4" providerId="LiveId" clId="{8EE24C0D-48D4-4367-A595-CC0FBCE879DA}" dt="2019-09-28T09:15:10.557" v="1301" actId="478"/>
          <ac:picMkLst>
            <pc:docMk/>
            <pc:sldMk cId="461014208" sldId="335"/>
            <ac:picMk id="21" creationId="{F51C3E83-9D97-4FFB-8810-C1FFFAD3347C}"/>
          </ac:picMkLst>
        </pc:picChg>
        <pc:picChg chg="del">
          <ac:chgData name="CF H" userId="4986693e224cb1a4" providerId="LiveId" clId="{8EE24C0D-48D4-4367-A595-CC0FBCE879DA}" dt="2019-09-28T09:15:11.418" v="1302" actId="478"/>
          <ac:picMkLst>
            <pc:docMk/>
            <pc:sldMk cId="461014208" sldId="335"/>
            <ac:picMk id="22" creationId="{0AA396F1-69B9-4003-B6E9-E7C436024CB3}"/>
          </ac:picMkLst>
        </pc:picChg>
        <pc:picChg chg="add mod">
          <ac:chgData name="CF H" userId="4986693e224cb1a4" providerId="LiveId" clId="{8EE24C0D-48D4-4367-A595-CC0FBCE879DA}" dt="2019-09-28T09:18:45.581" v="1365" actId="1035"/>
          <ac:picMkLst>
            <pc:docMk/>
            <pc:sldMk cId="461014208" sldId="335"/>
            <ac:picMk id="24" creationId="{1BB4553A-C057-4D3C-AC3F-B8062A8B6A9C}"/>
          </ac:picMkLst>
        </pc:picChg>
      </pc:sldChg>
      <pc:sldChg chg="add del">
        <pc:chgData name="CF H" userId="4986693e224cb1a4" providerId="LiveId" clId="{8EE24C0D-48D4-4367-A595-CC0FBCE879DA}" dt="2019-09-28T08:19:15.077" v="1219"/>
        <pc:sldMkLst>
          <pc:docMk/>
          <pc:sldMk cId="1404549985" sldId="335"/>
        </pc:sldMkLst>
      </pc:sldChg>
      <pc:sldChg chg="addSp delSp modSp add modNotesTx">
        <pc:chgData name="CF H" userId="4986693e224cb1a4" providerId="LiveId" clId="{8EE24C0D-48D4-4367-A595-CC0FBCE879DA}" dt="2019-09-28T09:28:08.492" v="1397" actId="11529"/>
        <pc:sldMkLst>
          <pc:docMk/>
          <pc:sldMk cId="2594952047" sldId="336"/>
        </pc:sldMkLst>
        <pc:spChg chg="add del mod">
          <ac:chgData name="CF H" userId="4986693e224cb1a4" providerId="LiveId" clId="{8EE24C0D-48D4-4367-A595-CC0FBCE879DA}" dt="2019-09-28T09:28:08.492" v="1397" actId="11529"/>
          <ac:spMkLst>
            <pc:docMk/>
            <pc:sldMk cId="2594952047" sldId="336"/>
            <ac:spMk id="4" creationId="{696BE0FD-C094-482F-AB64-C03FE659937A}"/>
          </ac:spMkLst>
        </pc:spChg>
        <pc:spChg chg="del">
          <ac:chgData name="CF H" userId="4986693e224cb1a4" providerId="LiveId" clId="{8EE24C0D-48D4-4367-A595-CC0FBCE879DA}" dt="2019-09-28T09:25:08.889" v="1382" actId="478"/>
          <ac:spMkLst>
            <pc:docMk/>
            <pc:sldMk cId="2594952047" sldId="336"/>
            <ac:spMk id="28" creationId="{BE902AF0-31AC-4C60-8656-084EE4B297C7}"/>
          </ac:spMkLst>
        </pc:spChg>
        <pc:picChg chg="add mod modCrop">
          <ac:chgData name="CF H" userId="4986693e224cb1a4" providerId="LiveId" clId="{8EE24C0D-48D4-4367-A595-CC0FBCE879DA}" dt="2019-09-28T09:26:34.966" v="1390" actId="732"/>
          <ac:picMkLst>
            <pc:docMk/>
            <pc:sldMk cId="2594952047" sldId="336"/>
            <ac:picMk id="3" creationId="{B88A0C4C-E643-4870-B7BC-F808EA836368}"/>
          </ac:picMkLst>
        </pc:picChg>
        <pc:picChg chg="del">
          <ac:chgData name="CF H" userId="4986693e224cb1a4" providerId="LiveId" clId="{8EE24C0D-48D4-4367-A595-CC0FBCE879DA}" dt="2019-09-28T09:25:06.075" v="1380" actId="478"/>
          <ac:picMkLst>
            <pc:docMk/>
            <pc:sldMk cId="2594952047" sldId="336"/>
            <ac:picMk id="7" creationId="{5594A3B5-2EDE-47C5-BA06-C7DC87FA3207}"/>
          </ac:picMkLst>
        </pc:picChg>
        <pc:picChg chg="del">
          <ac:chgData name="CF H" userId="4986693e224cb1a4" providerId="LiveId" clId="{8EE24C0D-48D4-4367-A595-CC0FBCE879DA}" dt="2019-09-28T09:25:06.610" v="1381" actId="478"/>
          <ac:picMkLst>
            <pc:docMk/>
            <pc:sldMk cId="2594952047" sldId="336"/>
            <ac:picMk id="9" creationId="{B8520A44-3345-477B-B3FB-6B3A6E76B27D}"/>
          </ac:picMkLst>
        </pc:picChg>
        <pc:picChg chg="del">
          <ac:chgData name="CF H" userId="4986693e224cb1a4" providerId="LiveId" clId="{8EE24C0D-48D4-4367-A595-CC0FBCE879DA}" dt="2019-09-28T09:25:05.286" v="1379" actId="478"/>
          <ac:picMkLst>
            <pc:docMk/>
            <pc:sldMk cId="2594952047" sldId="336"/>
            <ac:picMk id="24" creationId="{1BB4553A-C057-4D3C-AC3F-B8062A8B6A9C}"/>
          </ac:picMkLst>
        </pc:picChg>
      </pc:sldChg>
      <pc:sldChg chg="addSp delSp modSp add modAnim modNotesTx">
        <pc:chgData name="CF H" userId="4986693e224cb1a4" providerId="LiveId" clId="{8EE24C0D-48D4-4367-A595-CC0FBCE879DA}" dt="2019-09-28T23:23:06.474" v="2625" actId="20577"/>
        <pc:sldMkLst>
          <pc:docMk/>
          <pc:sldMk cId="420579273" sldId="337"/>
        </pc:sldMkLst>
        <pc:spChg chg="add mod">
          <ac:chgData name="CF H" userId="4986693e224cb1a4" providerId="LiveId" clId="{8EE24C0D-48D4-4367-A595-CC0FBCE879DA}" dt="2019-09-28T16:09:55.711" v="1824" actId="1076"/>
          <ac:spMkLst>
            <pc:docMk/>
            <pc:sldMk cId="420579273" sldId="337"/>
            <ac:spMk id="4" creationId="{988D36A0-277F-47DB-8C06-8FD63A670E25}"/>
          </ac:spMkLst>
        </pc:spChg>
        <pc:spChg chg="del">
          <ac:chgData name="CF H" userId="4986693e224cb1a4" providerId="LiveId" clId="{8EE24C0D-48D4-4367-A595-CC0FBCE879DA}" dt="2019-09-28T15:32:24.766" v="1691" actId="478"/>
          <ac:spMkLst>
            <pc:docMk/>
            <pc:sldMk cId="420579273" sldId="337"/>
            <ac:spMk id="13" creationId="{7FB8CDAC-152F-458D-91A1-7B88913D2075}"/>
          </ac:spMkLst>
        </pc:spChg>
        <pc:spChg chg="add mod">
          <ac:chgData name="CF H" userId="4986693e224cb1a4" providerId="LiveId" clId="{8EE24C0D-48D4-4367-A595-CC0FBCE879DA}" dt="2019-09-28T15:33:04.266" v="1707" actId="20577"/>
          <ac:spMkLst>
            <pc:docMk/>
            <pc:sldMk cId="420579273" sldId="337"/>
            <ac:spMk id="17" creationId="{6C1BBAEA-4562-4F39-8037-9D24134B91F2}"/>
          </ac:spMkLst>
        </pc:spChg>
        <pc:spChg chg="add del mod">
          <ac:chgData name="CF H" userId="4986693e224cb1a4" providerId="LiveId" clId="{8EE24C0D-48D4-4367-A595-CC0FBCE879DA}" dt="2019-09-28T16:04:36.542" v="1816" actId="478"/>
          <ac:spMkLst>
            <pc:docMk/>
            <pc:sldMk cId="420579273" sldId="337"/>
            <ac:spMk id="19" creationId="{A141280F-6988-4139-98F0-FCAF089AECFE}"/>
          </ac:spMkLst>
        </pc:spChg>
        <pc:spChg chg="add del mod">
          <ac:chgData name="CF H" userId="4986693e224cb1a4" providerId="LiveId" clId="{8EE24C0D-48D4-4367-A595-CC0FBCE879DA}" dt="2019-09-28T16:04:45.624" v="1821" actId="478"/>
          <ac:spMkLst>
            <pc:docMk/>
            <pc:sldMk cId="420579273" sldId="337"/>
            <ac:spMk id="20" creationId="{8D794935-1D78-4FE1-8E53-1298387E010C}"/>
          </ac:spMkLst>
        </pc:spChg>
        <pc:spChg chg="add del mod">
          <ac:chgData name="CF H" userId="4986693e224cb1a4" providerId="LiveId" clId="{8EE24C0D-48D4-4367-A595-CC0FBCE879DA}" dt="2019-09-28T16:04:38.090" v="1818" actId="478"/>
          <ac:spMkLst>
            <pc:docMk/>
            <pc:sldMk cId="420579273" sldId="337"/>
            <ac:spMk id="21" creationId="{45E5069A-BC18-4853-AC35-6BBF3ECEE570}"/>
          </ac:spMkLst>
        </pc:spChg>
        <pc:spChg chg="add mod">
          <ac:chgData name="CF H" userId="4986693e224cb1a4" providerId="LiveId" clId="{8EE24C0D-48D4-4367-A595-CC0FBCE879DA}" dt="2019-09-28T16:04:09.890" v="1805" actId="1076"/>
          <ac:spMkLst>
            <pc:docMk/>
            <pc:sldMk cId="420579273" sldId="337"/>
            <ac:spMk id="22" creationId="{FC542CD9-B36E-4BC5-ADC3-16C28E288755}"/>
          </ac:spMkLst>
        </pc:spChg>
        <pc:spChg chg="add mod">
          <ac:chgData name="CF H" userId="4986693e224cb1a4" providerId="LiveId" clId="{8EE24C0D-48D4-4367-A595-CC0FBCE879DA}" dt="2019-09-28T16:13:33.073" v="1878" actId="1076"/>
          <ac:spMkLst>
            <pc:docMk/>
            <pc:sldMk cId="420579273" sldId="337"/>
            <ac:spMk id="23" creationId="{9D801C03-29A2-4E0A-9ED4-6ADC7979AD40}"/>
          </ac:spMkLst>
        </pc:spChg>
        <pc:spChg chg="add mod">
          <ac:chgData name="CF H" userId="4986693e224cb1a4" providerId="LiveId" clId="{8EE24C0D-48D4-4367-A595-CC0FBCE879DA}" dt="2019-09-28T16:17:06.149" v="1918" actId="207"/>
          <ac:spMkLst>
            <pc:docMk/>
            <pc:sldMk cId="420579273" sldId="337"/>
            <ac:spMk id="25" creationId="{BDEF2F10-D01E-4EE0-A01A-8C26A240967E}"/>
          </ac:spMkLst>
        </pc:spChg>
        <pc:spChg chg="add">
          <ac:chgData name="CF H" userId="4986693e224cb1a4" providerId="LiveId" clId="{8EE24C0D-48D4-4367-A595-CC0FBCE879DA}" dt="2019-09-28T16:15:39.707" v="1908"/>
          <ac:spMkLst>
            <pc:docMk/>
            <pc:sldMk cId="420579273" sldId="337"/>
            <ac:spMk id="26" creationId="{4A24ABCB-9AE5-41F7-B9AD-908F2117ADE9}"/>
          </ac:spMkLst>
        </pc:spChg>
        <pc:spChg chg="add mod">
          <ac:chgData name="CF H" userId="4986693e224cb1a4" providerId="LiveId" clId="{8EE24C0D-48D4-4367-A595-CC0FBCE879DA}" dt="2019-09-28T17:05:28.053" v="2592" actId="1076"/>
          <ac:spMkLst>
            <pc:docMk/>
            <pc:sldMk cId="420579273" sldId="337"/>
            <ac:spMk id="28" creationId="{DB4B24FB-791D-419D-88DC-DCA9A9042722}"/>
          </ac:spMkLst>
        </pc:spChg>
        <pc:spChg chg="add mod">
          <ac:chgData name="CF H" userId="4986693e224cb1a4" providerId="LiveId" clId="{8EE24C0D-48D4-4367-A595-CC0FBCE879DA}" dt="2019-09-28T16:17:06.149" v="1918" actId="207"/>
          <ac:spMkLst>
            <pc:docMk/>
            <pc:sldMk cId="420579273" sldId="337"/>
            <ac:spMk id="29" creationId="{A8222E65-31ED-4F97-AD88-E2726C563F9F}"/>
          </ac:spMkLst>
        </pc:spChg>
        <pc:spChg chg="add mod">
          <ac:chgData name="CF H" userId="4986693e224cb1a4" providerId="LiveId" clId="{8EE24C0D-48D4-4367-A595-CC0FBCE879DA}" dt="2019-09-28T16:17:06.149" v="1918" actId="207"/>
          <ac:spMkLst>
            <pc:docMk/>
            <pc:sldMk cId="420579273" sldId="337"/>
            <ac:spMk id="30" creationId="{579F12C4-0B36-4E08-BFCB-6DB18333B7B2}"/>
          </ac:spMkLst>
        </pc:spChg>
        <pc:graphicFrameChg chg="add del mod">
          <ac:chgData name="CF H" userId="4986693e224cb1a4" providerId="LiveId" clId="{8EE24C0D-48D4-4367-A595-CC0FBCE879DA}" dt="2019-09-28T16:04:33.872" v="1811" actId="478"/>
          <ac:graphicFrameMkLst>
            <pc:docMk/>
            <pc:sldMk cId="420579273" sldId="337"/>
            <ac:graphicFrameMk id="7" creationId="{B880F96F-BBBC-4654-9D20-BFA7BCAE607B}"/>
          </ac:graphicFrameMkLst>
        </pc:graphicFrameChg>
        <pc:graphicFrameChg chg="add del mod">
          <ac:chgData name="CF H" userId="4986693e224cb1a4" providerId="LiveId" clId="{8EE24C0D-48D4-4367-A595-CC0FBCE879DA}" dt="2019-09-28T16:04:45.624" v="1821" actId="478"/>
          <ac:graphicFrameMkLst>
            <pc:docMk/>
            <pc:sldMk cId="420579273" sldId="337"/>
            <ac:graphicFrameMk id="8" creationId="{1F57C8C2-51F3-4F74-A6D0-A6057D9D5DEA}"/>
          </ac:graphicFrameMkLst>
        </pc:graphicFrameChg>
        <pc:graphicFrameChg chg="add del mod">
          <ac:chgData name="CF H" userId="4986693e224cb1a4" providerId="LiveId" clId="{8EE24C0D-48D4-4367-A595-CC0FBCE879DA}" dt="2019-09-28T16:04:45.624" v="1821" actId="478"/>
          <ac:graphicFrameMkLst>
            <pc:docMk/>
            <pc:sldMk cId="420579273" sldId="337"/>
            <ac:graphicFrameMk id="18" creationId="{7E1860D8-60E2-4A7E-937A-11D12ECCC2E4}"/>
          </ac:graphicFrameMkLst>
        </pc:graphicFrameChg>
        <pc:graphicFrameChg chg="add mod">
          <ac:chgData name="CF H" userId="4986693e224cb1a4" providerId="LiveId" clId="{8EE24C0D-48D4-4367-A595-CC0FBCE879DA}" dt="2019-09-28T16:14:11.959" v="1888" actId="1076"/>
          <ac:graphicFrameMkLst>
            <pc:docMk/>
            <pc:sldMk cId="420579273" sldId="337"/>
            <ac:graphicFrameMk id="24" creationId="{D48CBA8E-D8A3-4C35-9995-3EF43682D290}"/>
          </ac:graphicFrameMkLst>
        </pc:graphicFrameChg>
        <pc:graphicFrameChg chg="add del mod">
          <ac:chgData name="CF H" userId="4986693e224cb1a4" providerId="LiveId" clId="{8EE24C0D-48D4-4367-A595-CC0FBCE879DA}" dt="2019-09-28T16:15:47.802" v="1910" actId="478"/>
          <ac:graphicFrameMkLst>
            <pc:docMk/>
            <pc:sldMk cId="420579273" sldId="337"/>
            <ac:graphicFrameMk id="27" creationId="{49FECD84-19AF-4D78-BB01-406D5857643E}"/>
          </ac:graphicFrameMkLst>
        </pc:graphicFrameChg>
        <pc:picChg chg="add del mod">
          <ac:chgData name="CF H" userId="4986693e224cb1a4" providerId="LiveId" clId="{8EE24C0D-48D4-4367-A595-CC0FBCE879DA}" dt="2019-09-28T15:56:07.989" v="1711" actId="478"/>
          <ac:picMkLst>
            <pc:docMk/>
            <pc:sldMk cId="420579273" sldId="337"/>
            <ac:picMk id="3" creationId="{BD7DC687-0EC5-4E7A-88C3-8439BB9E3B27}"/>
          </ac:picMkLst>
        </pc:picChg>
        <pc:picChg chg="add mod modCrop">
          <ac:chgData name="CF H" userId="4986693e224cb1a4" providerId="LiveId" clId="{8EE24C0D-48D4-4367-A595-CC0FBCE879DA}" dt="2019-09-28T16:10:00.103" v="1825" actId="1076"/>
          <ac:picMkLst>
            <pc:docMk/>
            <pc:sldMk cId="420579273" sldId="337"/>
            <ac:picMk id="6" creationId="{899484B3-0509-4073-AA0D-B18729F68D3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6A5BD-8BA7-4900-AB15-0D3ECCC954E6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42B7-71B7-4C3E-9855-0D0DE388A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88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184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我将从以下几个方面汇报我的论文。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374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首先，第一部分，研究背景。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893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0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938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34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86F7A-4C13-4512-9546-7A2E13DD49E4}" type="datetimeFigureOut">
              <a:rPr lang="zh-CN" altLang="en-US"/>
              <a:pPr>
                <a:defRPr/>
              </a:pPr>
              <a:t>2021/9/25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5BE2B-728A-4539-B86A-F2CEE53DE5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4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E2CA6-8D79-400E-AD1E-56E3E0DA2BAA}" type="datetimeFigureOut">
              <a:rPr lang="zh-CN" altLang="en-US"/>
              <a:pPr>
                <a:defRPr/>
              </a:pPr>
              <a:t>2021/9/25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9D1E1-5454-45C3-93DA-86C3DA9ECB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92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52424-72F4-440E-8E03-587598E5B119}" type="datetimeFigureOut">
              <a:rPr lang="zh-CN" altLang="en-US"/>
              <a:pPr>
                <a:defRPr/>
              </a:pPr>
              <a:t>2021/9/25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F9EC1-C088-4DAC-AB69-D10F40584B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540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EF9C9-4C84-4072-AFAA-D241A8D58A51}" type="datetimeFigureOut">
              <a:rPr lang="zh-CN" altLang="en-US"/>
              <a:pPr>
                <a:defRPr/>
              </a:pPr>
              <a:t>2021/9/25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597D9-2D04-4C83-915B-79D3B5D496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16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8C279-DE8B-468B-BC28-587297351CC5}" type="datetimeFigureOut">
              <a:rPr lang="zh-CN" altLang="en-US"/>
              <a:pPr>
                <a:defRPr/>
              </a:pPr>
              <a:t>2021/9/25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8769B-FD91-4354-84DF-C542D236D27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16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9DB7B-3909-433D-9621-020AC3631DB6}" type="datetimeFigureOut">
              <a:rPr lang="zh-CN" altLang="en-US"/>
              <a:pPr>
                <a:defRPr/>
              </a:pPr>
              <a:t>2021/9/25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2487E-DA75-40AD-AFB9-B7E6678009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42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D5433-49BA-455A-881A-1CFC9EE7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38631C-D76C-45A2-AFF3-2F04619FA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3BA994-DBC0-4389-9AC3-50B67B3923E1}" type="datetimeFigureOut">
              <a:rPr lang="zh-CN" altLang="en-US" smtClean="0"/>
              <a:pPr>
                <a:defRPr/>
              </a:pPr>
              <a:t>2021/9/25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5BBE16-7D79-47BC-8529-743D11CB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28BF55-E336-401F-A384-88021675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0D88-0AE5-4EDA-BDD3-1B97B5FCD5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9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891DE-9EFB-436C-8098-DA346D61F734}" type="datetimeFigureOut">
              <a:rPr lang="zh-CN" altLang="en-US"/>
              <a:pPr>
                <a:defRPr/>
              </a:pPr>
              <a:t>2021/9/25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19AB3-A56A-40DC-B315-4C9AF1D9AE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99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8A4FD-48AA-4EB3-ADAB-90805DF574A9}" type="datetimeFigureOut">
              <a:rPr lang="zh-CN" altLang="en-US"/>
              <a:pPr>
                <a:defRPr/>
              </a:pPr>
              <a:t>2021/9/25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9823B-989B-4FE0-A31C-A45838B716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6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83F5B-15CF-41AD-AAF7-C365C83FF08D}" type="datetimeFigureOut">
              <a:rPr lang="zh-CN" altLang="en-US"/>
              <a:pPr>
                <a:defRPr/>
              </a:pPr>
              <a:t>2021/9/25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C2566-FD93-41C5-8007-9C6D9D8DF8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1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8473D-2D84-413D-97BD-015ADE628A5A}" type="datetimeFigureOut">
              <a:rPr lang="zh-CN" altLang="en-US"/>
              <a:pPr>
                <a:defRPr/>
              </a:pPr>
              <a:t>2021/9/25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5DC8D-C4F0-4F0D-B826-92573808DA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1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A7D9F-B4F6-4B7D-8D30-9FDE43AA2DD2}" type="datetimeFigureOut">
              <a:rPr lang="zh-CN" altLang="en-US"/>
              <a:pPr>
                <a:defRPr/>
              </a:pPr>
              <a:t>2021/9/25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07F97-2FC2-4714-850C-6700199D61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2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83BA994-DBC0-4389-9AC3-50B67B3923E1}" type="datetimeFigureOut">
              <a:rPr lang="zh-CN" altLang="en-US"/>
              <a:pPr>
                <a:defRPr/>
              </a:pPr>
              <a:t>2021/9/25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A430D88-0AE5-4EDA-BDD3-1B97B5FCD56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gimg2.baidu.com/image_search/src=http%3A%2F%2Fwww.tzyjjy.com%2FUpFiles%2Fteacher%2F2015%2F11%2F15%2FUntitled-1_05.jpg&amp;refer=http%3A%2F%2Fwww.tzyjjy.com&amp;app=2002&amp;size=f9999,10000&amp;q=a80&amp;n=0&amp;g=0n&amp;fmt=jpeg?sec=1635147879&amp;t=a391984f488f73d6997c8cce85a9b7e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5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863" y="412667"/>
            <a:ext cx="1506175" cy="150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/>
          <p:cNvSpPr txBox="1"/>
          <p:nvPr/>
        </p:nvSpPr>
        <p:spPr>
          <a:xfrm>
            <a:off x="1976437" y="2545111"/>
            <a:ext cx="8170862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组会汇报</a:t>
            </a:r>
            <a:endParaRPr lang="zh-CN" altLang="en-US" sz="44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4578349" y="4021598"/>
            <a:ext cx="2967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zh-CN" altLang="en-US" sz="2400" b="1" dirty="0" smtClean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endParaRPr lang="zh-CN" altLang="en-US" sz="2400" b="1" dirty="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00200" y="2257425"/>
            <a:ext cx="8956675" cy="238283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10290175" y="4325938"/>
            <a:ext cx="1109663" cy="1130300"/>
            <a:chOff x="2666985" y="682103"/>
            <a:chExt cx="1109138" cy="1131217"/>
          </a:xfrm>
        </p:grpSpPr>
        <p:sp>
          <p:nvSpPr>
            <p:cNvPr id="40" name="矩形 39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41" name="矩形 40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42" name="矩形 41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</p:grpSp>
      <p:grpSp>
        <p:nvGrpSpPr>
          <p:cNvPr id="44" name="组合 43"/>
          <p:cNvGrpSpPr>
            <a:grpSpLocks/>
          </p:cNvGrpSpPr>
          <p:nvPr/>
        </p:nvGrpSpPr>
        <p:grpSpPr bwMode="auto">
          <a:xfrm>
            <a:off x="792163" y="1462088"/>
            <a:ext cx="1109662" cy="1131887"/>
            <a:chOff x="2666985" y="682103"/>
            <a:chExt cx="1109138" cy="1131217"/>
          </a:xfrm>
        </p:grpSpPr>
        <p:sp>
          <p:nvSpPr>
            <p:cNvPr id="45" name="矩形 44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46" name="矩形 45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47" name="矩形 46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</p:grpSp>
      <p:sp>
        <p:nvSpPr>
          <p:cNvPr id="49" name="矩形 48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53" name="矩形 5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54" name="矩形 5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24" name="矩形 23"/>
          <p:cNvSpPr/>
          <p:nvPr/>
        </p:nvSpPr>
        <p:spPr>
          <a:xfrm>
            <a:off x="10377487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25" name="矩形 24"/>
          <p:cNvSpPr/>
          <p:nvPr/>
        </p:nvSpPr>
        <p:spPr>
          <a:xfrm>
            <a:off x="11002962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9CA5F85-78A6-496B-8325-9DF040A2946E}"/>
              </a:ext>
            </a:extLst>
          </p:cNvPr>
          <p:cNvGrpSpPr>
            <a:grpSpLocks/>
          </p:cNvGrpSpPr>
          <p:nvPr/>
        </p:nvGrpSpPr>
        <p:grpSpPr bwMode="auto">
          <a:xfrm>
            <a:off x="4154488" y="3452813"/>
            <a:ext cx="3846512" cy="361950"/>
            <a:chOff x="4154888" y="3453573"/>
            <a:chExt cx="3846874" cy="361046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81AC50B-146A-4FEE-991B-972F538AC31C}"/>
                </a:ext>
              </a:extLst>
            </p:cNvPr>
            <p:cNvCxnSpPr/>
            <p:nvPr/>
          </p:nvCxnSpPr>
          <p:spPr>
            <a:xfrm>
              <a:off x="4154888" y="3453573"/>
              <a:ext cx="384687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B9C1A6C9-D44C-4F2A-BF9D-E365385C25F7}"/>
                </a:ext>
              </a:extLst>
            </p:cNvPr>
            <p:cNvSpPr/>
            <p:nvPr/>
          </p:nvSpPr>
          <p:spPr>
            <a:xfrm flipV="1">
              <a:off x="5872725" y="3459907"/>
              <a:ext cx="411201" cy="354712"/>
            </a:xfrm>
            <a:prstGeom prst="triangl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419703" y="1898802"/>
            <a:ext cx="2299744" cy="37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大学的</a:t>
            </a:r>
            <a:r>
              <a:rPr lang="en-US" altLang="zh-CN" b="1" dirty="0" smtClean="0">
                <a:solidFill>
                  <a:srgbClr val="FF0000"/>
                </a:solidFill>
              </a:rPr>
              <a:t>logo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3" name="矩形 2"/>
          <p:cNvSpPr/>
          <p:nvPr/>
        </p:nvSpPr>
        <p:spPr>
          <a:xfrm>
            <a:off x="10439400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4" name="矩形 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grpSp>
        <p:nvGrpSpPr>
          <p:cNvPr id="70" name="组合 69"/>
          <p:cNvGrpSpPr>
            <a:grpSpLocks/>
          </p:cNvGrpSpPr>
          <p:nvPr/>
        </p:nvGrpSpPr>
        <p:grpSpPr bwMode="auto">
          <a:xfrm>
            <a:off x="3726612" y="1709738"/>
            <a:ext cx="4953562" cy="712788"/>
            <a:chOff x="6298049" y="1397569"/>
            <a:chExt cx="4952467" cy="712882"/>
          </a:xfrm>
        </p:grpSpPr>
        <p:sp>
          <p:nvSpPr>
            <p:cNvPr id="4156" name="文本框 20"/>
            <p:cNvSpPr txBox="1">
              <a:spLocks noChangeArrowheads="1"/>
            </p:cNvSpPr>
            <p:nvPr/>
          </p:nvSpPr>
          <p:spPr bwMode="auto">
            <a:xfrm>
              <a:off x="7813700" y="1478600"/>
              <a:ext cx="284040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b="1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180504" y="1397569"/>
              <a:ext cx="4070012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grpSp>
          <p:nvGrpSpPr>
            <p:cNvPr id="4159" name="组合 68"/>
            <p:cNvGrpSpPr>
              <a:grpSpLocks/>
            </p:cNvGrpSpPr>
            <p:nvPr/>
          </p:nvGrpSpPr>
          <p:grpSpPr bwMode="auto">
            <a:xfrm>
              <a:off x="6298049" y="1397569"/>
              <a:ext cx="919239" cy="712882"/>
              <a:chOff x="6191369" y="1397569"/>
              <a:chExt cx="919239" cy="712882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/>
              </a:p>
            </p:txBody>
          </p:sp>
          <p:sp>
            <p:nvSpPr>
              <p:cNvPr id="4161" name="文本框 18"/>
              <p:cNvSpPr txBox="1">
                <a:spLocks noChangeArrowheads="1"/>
              </p:cNvSpPr>
              <p:nvPr/>
            </p:nvSpPr>
            <p:spPr bwMode="auto">
              <a:xfrm>
                <a:off x="6191369" y="1397569"/>
                <a:ext cx="91923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600" b="1">
                    <a:solidFill>
                      <a:srgbClr val="044875"/>
                    </a:solidFill>
                    <a:latin typeface="Impact" pitchFamily="34" charset="0"/>
                  </a:rPr>
                  <a:t>01</a:t>
                </a:r>
                <a:endParaRPr lang="zh-CN" altLang="en-US" sz="3600" b="1">
                  <a:solidFill>
                    <a:srgbClr val="044875"/>
                  </a:solidFill>
                  <a:latin typeface="Impact" pitchFamily="34" charset="0"/>
                </a:endParaRPr>
              </a:p>
            </p:txBody>
          </p:sp>
        </p:grpSp>
      </p:grpSp>
      <p:grpSp>
        <p:nvGrpSpPr>
          <p:cNvPr id="4147" name="组合 79"/>
          <p:cNvGrpSpPr>
            <a:grpSpLocks/>
          </p:cNvGrpSpPr>
          <p:nvPr/>
        </p:nvGrpSpPr>
        <p:grpSpPr bwMode="auto">
          <a:xfrm>
            <a:off x="3731374" y="2529339"/>
            <a:ext cx="4953562" cy="712788"/>
            <a:chOff x="6298049" y="1397569"/>
            <a:chExt cx="4952467" cy="712882"/>
          </a:xfrm>
        </p:grpSpPr>
        <p:sp>
          <p:nvSpPr>
            <p:cNvPr id="4149" name="文本框 81"/>
            <p:cNvSpPr txBox="1">
              <a:spLocks noChangeArrowheads="1"/>
            </p:cNvSpPr>
            <p:nvPr/>
          </p:nvSpPr>
          <p:spPr bwMode="auto">
            <a:xfrm>
              <a:off x="7608796" y="1455560"/>
              <a:ext cx="3079542" cy="523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b="1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7180503" y="1397569"/>
              <a:ext cx="4070013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grpSp>
          <p:nvGrpSpPr>
            <p:cNvPr id="4152" name="组合 84"/>
            <p:cNvGrpSpPr>
              <a:grpSpLocks/>
            </p:cNvGrpSpPr>
            <p:nvPr/>
          </p:nvGrpSpPr>
          <p:grpSpPr bwMode="auto">
            <a:xfrm>
              <a:off x="6298049" y="1397569"/>
              <a:ext cx="919239" cy="712882"/>
              <a:chOff x="6191369" y="1397569"/>
              <a:chExt cx="919239" cy="712882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/>
              </a:p>
            </p:txBody>
          </p:sp>
          <p:sp>
            <p:nvSpPr>
              <p:cNvPr id="4154" name="文本框 86"/>
              <p:cNvSpPr txBox="1">
                <a:spLocks noChangeArrowheads="1"/>
              </p:cNvSpPr>
              <p:nvPr/>
            </p:nvSpPr>
            <p:spPr bwMode="auto">
              <a:xfrm>
                <a:off x="6191369" y="1397569"/>
                <a:ext cx="91923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600" b="1" dirty="0">
                    <a:solidFill>
                      <a:srgbClr val="044875"/>
                    </a:solidFill>
                    <a:latin typeface="Impact" pitchFamily="34" charset="0"/>
                  </a:rPr>
                  <a:t>02</a:t>
                </a:r>
                <a:endParaRPr lang="zh-CN" altLang="en-US" sz="3600" b="1" dirty="0">
                  <a:solidFill>
                    <a:srgbClr val="044875"/>
                  </a:solidFill>
                  <a:latin typeface="Impact" pitchFamily="34" charset="0"/>
                </a:endParaRPr>
              </a:p>
            </p:txBody>
          </p:sp>
        </p:grpSp>
      </p:grpSp>
      <p:grpSp>
        <p:nvGrpSpPr>
          <p:cNvPr id="4131" name="组合 71"/>
          <p:cNvGrpSpPr>
            <a:grpSpLocks/>
          </p:cNvGrpSpPr>
          <p:nvPr/>
        </p:nvGrpSpPr>
        <p:grpSpPr bwMode="auto">
          <a:xfrm>
            <a:off x="3726614" y="3421720"/>
            <a:ext cx="4958326" cy="712788"/>
            <a:chOff x="6298049" y="1397569"/>
            <a:chExt cx="4957229" cy="712882"/>
          </a:xfrm>
        </p:grpSpPr>
        <p:sp>
          <p:nvSpPr>
            <p:cNvPr id="4133" name="文本框 73"/>
            <p:cNvSpPr txBox="1">
              <a:spLocks noChangeArrowheads="1"/>
            </p:cNvSpPr>
            <p:nvPr/>
          </p:nvSpPr>
          <p:spPr bwMode="auto">
            <a:xfrm>
              <a:off x="7191379" y="1492365"/>
              <a:ext cx="3921330" cy="523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b="1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7180504" y="1397569"/>
              <a:ext cx="4074774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dirty="0"/>
            </a:p>
          </p:txBody>
        </p:sp>
        <p:grpSp>
          <p:nvGrpSpPr>
            <p:cNvPr id="4136" name="组合 76"/>
            <p:cNvGrpSpPr>
              <a:grpSpLocks/>
            </p:cNvGrpSpPr>
            <p:nvPr/>
          </p:nvGrpSpPr>
          <p:grpSpPr bwMode="auto">
            <a:xfrm>
              <a:off x="6298049" y="1397569"/>
              <a:ext cx="919239" cy="712882"/>
              <a:chOff x="6191369" y="1397569"/>
              <a:chExt cx="919239" cy="712882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/>
              </a:p>
            </p:txBody>
          </p:sp>
          <p:sp>
            <p:nvSpPr>
              <p:cNvPr id="4138" name="文本框 78"/>
              <p:cNvSpPr txBox="1">
                <a:spLocks noChangeArrowheads="1"/>
              </p:cNvSpPr>
              <p:nvPr/>
            </p:nvSpPr>
            <p:spPr bwMode="auto">
              <a:xfrm>
                <a:off x="6191369" y="1397569"/>
                <a:ext cx="91923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600" b="1" dirty="0">
                    <a:solidFill>
                      <a:srgbClr val="044875"/>
                    </a:solidFill>
                    <a:latin typeface="Impact" pitchFamily="34" charset="0"/>
                  </a:rPr>
                  <a:t>03</a:t>
                </a:r>
                <a:endParaRPr lang="zh-CN" altLang="en-US" sz="3600" b="1" dirty="0">
                  <a:solidFill>
                    <a:srgbClr val="044875"/>
                  </a:solidFill>
                  <a:latin typeface="Impact" pitchFamily="34" charset="0"/>
                </a:endParaRPr>
              </a:p>
            </p:txBody>
          </p:sp>
        </p:grpSp>
      </p:grpSp>
      <p:grpSp>
        <p:nvGrpSpPr>
          <p:cNvPr id="4123" name="组合 115"/>
          <p:cNvGrpSpPr>
            <a:grpSpLocks/>
          </p:cNvGrpSpPr>
          <p:nvPr/>
        </p:nvGrpSpPr>
        <p:grpSpPr bwMode="auto">
          <a:xfrm>
            <a:off x="3713658" y="4269563"/>
            <a:ext cx="4982925" cy="712788"/>
            <a:chOff x="6298049" y="1397569"/>
            <a:chExt cx="4981823" cy="712882"/>
          </a:xfrm>
        </p:grpSpPr>
        <p:sp>
          <p:nvSpPr>
            <p:cNvPr id="4125" name="文本框 133"/>
            <p:cNvSpPr txBox="1">
              <a:spLocks noChangeArrowheads="1"/>
            </p:cNvSpPr>
            <p:nvPr/>
          </p:nvSpPr>
          <p:spPr bwMode="auto">
            <a:xfrm>
              <a:off x="7125483" y="1475889"/>
              <a:ext cx="4154389" cy="523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b="1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7192691" y="1397569"/>
              <a:ext cx="4075538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grpSp>
          <p:nvGrpSpPr>
            <p:cNvPr id="4128" name="组合 136"/>
            <p:cNvGrpSpPr>
              <a:grpSpLocks/>
            </p:cNvGrpSpPr>
            <p:nvPr/>
          </p:nvGrpSpPr>
          <p:grpSpPr bwMode="auto">
            <a:xfrm>
              <a:off x="6298049" y="1397569"/>
              <a:ext cx="919239" cy="712882"/>
              <a:chOff x="6191369" y="1397569"/>
              <a:chExt cx="919239" cy="712882"/>
            </a:xfrm>
          </p:grpSpPr>
          <p:sp>
            <p:nvSpPr>
              <p:cNvPr id="138" name="矩形 137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/>
              </a:p>
            </p:txBody>
          </p:sp>
          <p:sp>
            <p:nvSpPr>
              <p:cNvPr id="4130" name="文本框 138"/>
              <p:cNvSpPr txBox="1">
                <a:spLocks noChangeArrowheads="1"/>
              </p:cNvSpPr>
              <p:nvPr/>
            </p:nvSpPr>
            <p:spPr bwMode="auto">
              <a:xfrm>
                <a:off x="6191369" y="1397569"/>
                <a:ext cx="91923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600" b="1">
                    <a:solidFill>
                      <a:srgbClr val="044875"/>
                    </a:solidFill>
                    <a:latin typeface="Impact" pitchFamily="34" charset="0"/>
                  </a:rPr>
                  <a:t>04</a:t>
                </a:r>
                <a:endParaRPr lang="zh-CN" altLang="en-US" sz="3600" b="1">
                  <a:solidFill>
                    <a:srgbClr val="044875"/>
                  </a:solidFill>
                  <a:latin typeface="Impact" pitchFamily="34" charset="0"/>
                </a:endParaRPr>
              </a:p>
            </p:txBody>
          </p:sp>
        </p:grpSp>
      </p:grpSp>
      <p:sp>
        <p:nvSpPr>
          <p:cNvPr id="7" name="文本框 6"/>
          <p:cNvSpPr txBox="1"/>
          <p:nvPr/>
        </p:nvSpPr>
        <p:spPr>
          <a:xfrm>
            <a:off x="2881512" y="582613"/>
            <a:ext cx="6688138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dirty="0">
                <a:solidFill>
                  <a:srgbClr val="044875"/>
                </a:solidFill>
                <a:latin typeface="+mj-lt"/>
                <a:ea typeface="+mn-ea"/>
              </a:rPr>
              <a:t>目录</a:t>
            </a:r>
          </a:p>
        </p:txBody>
      </p:sp>
      <p:grpSp>
        <p:nvGrpSpPr>
          <p:cNvPr id="163" name="组合 162"/>
          <p:cNvGrpSpPr>
            <a:grpSpLocks/>
          </p:cNvGrpSpPr>
          <p:nvPr/>
        </p:nvGrpSpPr>
        <p:grpSpPr bwMode="auto">
          <a:xfrm>
            <a:off x="3594300" y="1511300"/>
            <a:ext cx="5262562" cy="376238"/>
            <a:chOff x="3455443" y="1512024"/>
            <a:chExt cx="5263600" cy="375186"/>
          </a:xfrm>
        </p:grpSpPr>
        <p:sp>
          <p:nvSpPr>
            <p:cNvPr id="155" name="文本框 154"/>
            <p:cNvSpPr txBox="1"/>
            <p:nvPr/>
          </p:nvSpPr>
          <p:spPr>
            <a:xfrm>
              <a:off x="3455443" y="1518356"/>
              <a:ext cx="5263600" cy="3688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dirty="0">
                <a:solidFill>
                  <a:srgbClr val="044875"/>
                </a:solidFill>
                <a:latin typeface="+mj-lt"/>
                <a:ea typeface="+mn-ea"/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 flipV="1">
              <a:off x="3699966" y="1512024"/>
              <a:ext cx="477455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矩形 65"/>
          <p:cNvSpPr/>
          <p:nvPr/>
        </p:nvSpPr>
        <p:spPr>
          <a:xfrm>
            <a:off x="1106487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67" name="矩形 66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grpSp>
        <p:nvGrpSpPr>
          <p:cNvPr id="48" name="组合 115">
            <a:extLst>
              <a:ext uri="{FF2B5EF4-FFF2-40B4-BE49-F238E27FC236}">
                <a16:creationId xmlns:a16="http://schemas.microsoft.com/office/drawing/2014/main" id="{14956104-ED6E-4A5C-A896-7B23F0C586AD}"/>
              </a:ext>
            </a:extLst>
          </p:cNvPr>
          <p:cNvGrpSpPr>
            <a:grpSpLocks/>
          </p:cNvGrpSpPr>
          <p:nvPr/>
        </p:nvGrpSpPr>
        <p:grpSpPr bwMode="auto">
          <a:xfrm>
            <a:off x="3700698" y="5147147"/>
            <a:ext cx="4995884" cy="712788"/>
            <a:chOff x="6298049" y="1397569"/>
            <a:chExt cx="4994780" cy="712882"/>
          </a:xfrm>
        </p:grpSpPr>
        <p:sp>
          <p:nvSpPr>
            <p:cNvPr id="49" name="文本框 133">
              <a:extLst>
                <a:ext uri="{FF2B5EF4-FFF2-40B4-BE49-F238E27FC236}">
                  <a16:creationId xmlns:a16="http://schemas.microsoft.com/office/drawing/2014/main" id="{BC054011-AF79-4E62-BEEA-B3AC512EC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7281" y="1459090"/>
              <a:ext cx="3596708" cy="523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b="1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B1ABF6F-6349-448A-AB87-C9505E22E7C7}"/>
                </a:ext>
              </a:extLst>
            </p:cNvPr>
            <p:cNvSpPr/>
            <p:nvPr/>
          </p:nvSpPr>
          <p:spPr>
            <a:xfrm>
              <a:off x="7217290" y="1397569"/>
              <a:ext cx="4075539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grpSp>
          <p:nvGrpSpPr>
            <p:cNvPr id="51" name="组合 136">
              <a:extLst>
                <a:ext uri="{FF2B5EF4-FFF2-40B4-BE49-F238E27FC236}">
                  <a16:creationId xmlns:a16="http://schemas.microsoft.com/office/drawing/2014/main" id="{757E5113-97F2-4DD5-9597-BA4DB3007C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8049" y="1397569"/>
              <a:ext cx="945147" cy="712882"/>
              <a:chOff x="6191369" y="1397569"/>
              <a:chExt cx="945147" cy="712882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0E07CE4-79A4-4FCA-9C62-6692F060C618}"/>
                  </a:ext>
                </a:extLst>
              </p:cNvPr>
              <p:cNvSpPr/>
              <p:nvPr/>
            </p:nvSpPr>
            <p:spPr>
              <a:xfrm>
                <a:off x="6294533" y="1397569"/>
                <a:ext cx="737227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/>
              </a:p>
            </p:txBody>
          </p:sp>
          <p:sp>
            <p:nvSpPr>
              <p:cNvPr id="53" name="文本框 138">
                <a:extLst>
                  <a:ext uri="{FF2B5EF4-FFF2-40B4-BE49-F238E27FC236}">
                    <a16:creationId xmlns:a16="http://schemas.microsoft.com/office/drawing/2014/main" id="{1687FDD4-90FC-4B17-94CA-63B0B8B52C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91369" y="1397569"/>
                <a:ext cx="945147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600" b="1" dirty="0">
                    <a:solidFill>
                      <a:srgbClr val="044875"/>
                    </a:solidFill>
                    <a:latin typeface="Impact" pitchFamily="34" charset="0"/>
                  </a:rPr>
                  <a:t>05</a:t>
                </a:r>
                <a:endParaRPr lang="zh-CN" altLang="en-US" sz="3600" b="1" dirty="0">
                  <a:solidFill>
                    <a:srgbClr val="044875"/>
                  </a:solidFill>
                  <a:latin typeface="Impact" pitchFamily="34" charset="0"/>
                </a:endParaRPr>
              </a:p>
            </p:txBody>
          </p:sp>
        </p:grpSp>
      </p:grpSp>
      <p:sp>
        <p:nvSpPr>
          <p:cNvPr id="6" name="矩形 5"/>
          <p:cNvSpPr/>
          <p:nvPr/>
        </p:nvSpPr>
        <p:spPr>
          <a:xfrm>
            <a:off x="5705857" y="1752673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12121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42598" y="2591950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12121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研究目的与意义</a:t>
            </a:r>
          </a:p>
        </p:txBody>
      </p:sp>
      <p:sp>
        <p:nvSpPr>
          <p:cNvPr id="9" name="矩形 8"/>
          <p:cNvSpPr/>
          <p:nvPr/>
        </p:nvSpPr>
        <p:spPr>
          <a:xfrm>
            <a:off x="5360433" y="3524841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12121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研究思路、方法</a:t>
            </a:r>
          </a:p>
        </p:txBody>
      </p:sp>
      <p:sp>
        <p:nvSpPr>
          <p:cNvPr id="10" name="矩形 9"/>
          <p:cNvSpPr/>
          <p:nvPr/>
        </p:nvSpPr>
        <p:spPr>
          <a:xfrm>
            <a:off x="5821746" y="4359355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12121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目前结果</a:t>
            </a:r>
          </a:p>
        </p:txBody>
      </p:sp>
      <p:sp>
        <p:nvSpPr>
          <p:cNvPr id="11" name="矩形 10"/>
          <p:cNvSpPr/>
          <p:nvPr/>
        </p:nvSpPr>
        <p:spPr>
          <a:xfrm>
            <a:off x="5001009" y="5254741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12121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下一步的实验安排</a:t>
            </a:r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500" b="1" dirty="0">
                <a:solidFill>
                  <a:prstClr val="white"/>
                </a:solidFill>
                <a:latin typeface="Impact" pitchFamily="34" charset="0"/>
              </a:rPr>
              <a:t>1</a:t>
            </a:r>
            <a:endParaRPr lang="zh-CN" altLang="en-US" sz="11500" b="1" dirty="0">
              <a:solidFill>
                <a:prstClr val="white"/>
              </a:solidFill>
              <a:latin typeface="Impact" pitchFamily="34" charset="0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第</a:t>
            </a:r>
          </a:p>
        </p:txBody>
      </p:sp>
      <p:sp>
        <p:nvSpPr>
          <p:cNvPr id="10" name="矩形 9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5863064" y="3632200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XXXXXX</a:t>
            </a: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228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0" grpId="0" animBg="1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3" name="矩形 2"/>
          <p:cNvSpPr/>
          <p:nvPr/>
        </p:nvSpPr>
        <p:spPr>
          <a:xfrm>
            <a:off x="3088982" y="254000"/>
            <a:ext cx="9103018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461415" y="82550"/>
            <a:ext cx="3293061" cy="585788"/>
            <a:chOff x="462127" y="82976"/>
            <a:chExt cx="3291840" cy="584775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462127" y="111376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b="1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XXX</a:t>
              </a:r>
              <a:endParaRPr lang="zh-CN" altLang="en-US" b="1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b="1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34" name="矩形 33"/>
          <p:cNvSpPr/>
          <p:nvPr/>
        </p:nvSpPr>
        <p:spPr>
          <a:xfrm>
            <a:off x="10377487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35" name="矩形 34"/>
          <p:cNvSpPr/>
          <p:nvPr/>
        </p:nvSpPr>
        <p:spPr>
          <a:xfrm>
            <a:off x="10941050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912814" y="811339"/>
            <a:ext cx="343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要有小标题，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472" y="1997482"/>
            <a:ext cx="6314030" cy="3118623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00200" y="2257425"/>
            <a:ext cx="8956675" cy="238283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10290175" y="4325938"/>
            <a:ext cx="1109663" cy="1130300"/>
            <a:chOff x="2666985" y="682103"/>
            <a:chExt cx="1109138" cy="1131217"/>
          </a:xfrm>
        </p:grpSpPr>
        <p:sp>
          <p:nvSpPr>
            <p:cNvPr id="40" name="矩形 39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41" name="矩形 40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42" name="矩形 41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</p:grpSp>
      <p:grpSp>
        <p:nvGrpSpPr>
          <p:cNvPr id="44" name="组合 43"/>
          <p:cNvGrpSpPr>
            <a:grpSpLocks/>
          </p:cNvGrpSpPr>
          <p:nvPr/>
        </p:nvGrpSpPr>
        <p:grpSpPr bwMode="auto">
          <a:xfrm>
            <a:off x="792163" y="1462088"/>
            <a:ext cx="1109662" cy="1131887"/>
            <a:chOff x="2666985" y="682103"/>
            <a:chExt cx="1109138" cy="1131217"/>
          </a:xfrm>
        </p:grpSpPr>
        <p:sp>
          <p:nvSpPr>
            <p:cNvPr id="45" name="矩形 44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46" name="矩形 45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47" name="矩形 46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</p:grpSp>
      <p:sp>
        <p:nvSpPr>
          <p:cNvPr id="49" name="矩形 48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53" name="矩形 5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54" name="矩形 5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24" name="矩形 23"/>
          <p:cNvSpPr/>
          <p:nvPr/>
        </p:nvSpPr>
        <p:spPr>
          <a:xfrm>
            <a:off x="10377487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25" name="矩形 24"/>
          <p:cNvSpPr/>
          <p:nvPr/>
        </p:nvSpPr>
        <p:spPr>
          <a:xfrm>
            <a:off x="11002962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3ED9EAC-2CC3-49C0-A05D-3C8A6FE0EEEC}"/>
              </a:ext>
            </a:extLst>
          </p:cNvPr>
          <p:cNvSpPr txBox="1"/>
          <p:nvPr/>
        </p:nvSpPr>
        <p:spPr>
          <a:xfrm>
            <a:off x="1901825" y="2551053"/>
            <a:ext cx="81708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6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汇报完毕，恳请批评指正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022CF69-B0E3-4C14-900A-9AABF1E84C39}"/>
              </a:ext>
            </a:extLst>
          </p:cNvPr>
          <p:cNvGrpSpPr>
            <a:grpSpLocks/>
          </p:cNvGrpSpPr>
          <p:nvPr/>
        </p:nvGrpSpPr>
        <p:grpSpPr bwMode="auto">
          <a:xfrm>
            <a:off x="4154488" y="3452813"/>
            <a:ext cx="3846512" cy="361950"/>
            <a:chOff x="4154888" y="3453573"/>
            <a:chExt cx="3846874" cy="361046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AF42267C-14D2-4D60-80B4-CF8ECE415D38}"/>
                </a:ext>
              </a:extLst>
            </p:cNvPr>
            <p:cNvCxnSpPr/>
            <p:nvPr/>
          </p:nvCxnSpPr>
          <p:spPr>
            <a:xfrm>
              <a:off x="4154888" y="3453573"/>
              <a:ext cx="384687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B90DD488-5166-4A66-8B7E-10E4C2C0199B}"/>
                </a:ext>
              </a:extLst>
            </p:cNvPr>
            <p:cNvSpPr/>
            <p:nvPr/>
          </p:nvSpPr>
          <p:spPr>
            <a:xfrm flipV="1">
              <a:off x="5872725" y="3459907"/>
              <a:ext cx="411201" cy="354712"/>
            </a:xfrm>
            <a:prstGeom prst="triangl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</p:grp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4578349" y="4021598"/>
            <a:ext cx="2967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zh-CN" altLang="en-US" sz="2400" b="1" dirty="0" smtClean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endParaRPr lang="zh-CN" altLang="en-US" sz="2400" b="1" dirty="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875329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21462</TotalTime>
  <Words>76</Words>
  <Application>Microsoft Office PowerPoint</Application>
  <PresentationFormat>宽屏</PresentationFormat>
  <Paragraphs>30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黑体</vt:lpstr>
      <vt:lpstr>宋体</vt:lpstr>
      <vt:lpstr>微软雅黑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yanan peng</dc:creator>
  <cp:lastModifiedBy>lenovo</cp:lastModifiedBy>
  <cp:revision>282</cp:revision>
  <dcterms:created xsi:type="dcterms:W3CDTF">2015-04-13T12:15:43Z</dcterms:created>
  <dcterms:modified xsi:type="dcterms:W3CDTF">2021-09-25T08:05:05Z</dcterms:modified>
</cp:coreProperties>
</file>