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5A6D4-D29C-3000-8E84-7C7C43ABA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EE6083-1D12-726C-3C6D-C8A88ED0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20A7A8-1D36-4ECD-EDC6-B910B4AD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29F6B-1FD3-1D98-6422-A7980244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6499C-E89D-4FDC-F3F4-4DC7E2A9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79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771FB-2311-E807-745D-E3598396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8E13E7-E066-7677-613D-AECE7B259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D3C45-4D1F-1122-2A80-D64AE185B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BF167-DFC0-52CD-38A8-A89DAA28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63F57-89D9-4042-D8E6-17CFB1D9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466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C7C1D5-63AF-3028-B08B-23CAA705D4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3819A-DF87-260F-ECDF-FBA5F7851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0FF65-6080-5C0E-FB02-7B6791571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E98E39-4EF2-9DDB-D979-FC201AF2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F6A100-710E-CF8A-A4E5-03DB7D87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8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B8226-F8E4-C432-9C1E-0654438F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A46D98-04F8-501F-BF7A-1FB960BE5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19DB9-4D8A-89DA-9587-BB5EA504E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F70B8-5F55-B6F4-EBDA-CB5C19E0E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1B066-C78D-AAC4-20F8-AEBF35E3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126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7332CC-D11E-72FD-1EB2-824D7418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1089F-EB3D-EAEF-6DE4-8272A1AA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6C6D1-C494-710E-68AF-E1681E02B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C0A6CC-C72A-4F7F-9CFB-E41640F7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88A149-BBAE-FB33-9034-61C10E77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1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AA689-AA50-6A00-4044-0DC8DD7F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28D895-F680-CA2F-6BBF-A7C11CB15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A1C42F-1B51-081F-0D36-9A5F6CA7F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A3905D-F06D-C614-3627-F98F9B90F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9C46E-DD14-DAFC-65F9-2E30493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70610-315F-6648-D65B-CDAFFB90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2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34950-9732-1511-5659-9BA6C2AA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4E93F0-5888-5B85-F191-897E51C2A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F2CB55-42E6-F0F1-6F95-952D63B6A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D5ABA0-0EB7-6EC8-9A5F-6506E682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5E435C-1998-1B8A-CCEF-B9D3392D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2E46F42-7681-4439-C01D-38C9FF51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5C35328-BCB3-9080-A26C-152FB465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9A1EC5-FEB5-0A9F-EA1E-4A641C9B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06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BB412-BF88-361A-888F-1B32EEF5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7609C6-21EB-C171-9C0D-2CC70128B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9AEC22-4D0C-D38A-4F2E-3B55954D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38531D-6E48-F075-EEF2-943ACB688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40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1A1E37-F34D-2411-3B84-E9A71D25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95F93E-5126-52B7-5AD5-F2D23A5B7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312826-A1C3-3FF0-7848-E8B961F9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06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080BA-37A9-5DC9-4224-AA84FBCC7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E5B67-7518-4E08-2933-2FE81922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18E5AB-9528-14D1-9AB5-21970BB0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6BD22-089A-933F-5AB9-3EA13EECE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6463B-C188-C69B-7957-726098FD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F02EA4-A695-8785-11B2-FB706919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38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46701-0684-C61B-A49F-4123ADFE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A4FE4A-15D0-0F35-3896-E7BBC2910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CADE3F-32F7-5AEB-C1C7-101B0A7F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B6616-A76C-E87B-7F79-D7D274B9E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446A31-E954-8EC8-776E-A0BC7C9E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2795FC-9F13-8CB0-01E5-BB0B20F7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65B50-B4E4-BBDC-7687-CEDC06C35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2577B-6872-AE9C-10A2-AA7F8A6B8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F766F-8FB2-10F6-68CB-FDFE3D3D9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8DD04-B8B6-450A-A319-A7D8A7654A9D}" type="datetimeFigureOut">
              <a:rPr lang="ko-KR" altLang="en-US" smtClean="0"/>
              <a:t>2025-01-02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B02F5-1993-DFDB-B9E2-C648D2CF7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104B1-DC79-8958-237D-C02F92439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F6393-30E9-4F29-B6BF-9559752D55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40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ssetstore.unity.com/packages/2d/gui/pixel-art-full-gui-ui-kit-151-icons-20522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9BB10-7AAD-C6E3-F400-72AD0D9AE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8"/>
            <a:ext cx="12192000" cy="683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97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DEA191-251B-ABDC-F44E-A9C2AA0F8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914" y="0"/>
            <a:ext cx="3844171" cy="6858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63D87C8-5E49-B553-C3FE-1CBEE890C51D}"/>
              </a:ext>
            </a:extLst>
          </p:cNvPr>
          <p:cNvSpPr/>
          <p:nvPr/>
        </p:nvSpPr>
        <p:spPr>
          <a:xfrm>
            <a:off x="465826" y="422695"/>
            <a:ext cx="1906438" cy="100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베팅 상태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E2295F-1D6E-C369-53E4-558B295BDCA3}"/>
              </a:ext>
            </a:extLst>
          </p:cNvPr>
          <p:cNvSpPr/>
          <p:nvPr/>
        </p:nvSpPr>
        <p:spPr>
          <a:xfrm>
            <a:off x="465826" y="1766455"/>
            <a:ext cx="3487067" cy="2272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베팅 시 베팅 금액을 보여주는 알림 </a:t>
            </a:r>
            <a:r>
              <a:rPr lang="en-US" altLang="ko-KR" dirty="0"/>
              <a:t>UI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베팅 상태 표현 </a:t>
            </a:r>
            <a:r>
              <a:rPr lang="en-US" altLang="ko-KR" dirty="0"/>
              <a:t>UI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베팅한 </a:t>
            </a:r>
            <a:r>
              <a:rPr lang="ko-KR" altLang="en-US" dirty="0" err="1"/>
              <a:t>케릭터</a:t>
            </a:r>
            <a:r>
              <a:rPr lang="en-US" altLang="ko-KR" dirty="0"/>
              <a:t> (</a:t>
            </a:r>
            <a:r>
              <a:rPr lang="ko-KR" altLang="en-US" dirty="0"/>
              <a:t>현 상단 체크</a:t>
            </a:r>
            <a:r>
              <a:rPr lang="en-US" altLang="ko-KR" dirty="0"/>
              <a:t>)</a:t>
            </a:r>
            <a:r>
              <a:rPr lang="ko-KR" altLang="en-US" dirty="0"/>
              <a:t>표시 아이콘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1D12F4A-2C31-E91D-63BD-533EE086E7D8}"/>
              </a:ext>
            </a:extLst>
          </p:cNvPr>
          <p:cNvSpPr/>
          <p:nvPr/>
        </p:nvSpPr>
        <p:spPr>
          <a:xfrm>
            <a:off x="6715990" y="581890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5731148-85FF-9911-2D35-35E2861B02F6}"/>
              </a:ext>
            </a:extLst>
          </p:cNvPr>
          <p:cNvSpPr/>
          <p:nvPr/>
        </p:nvSpPr>
        <p:spPr>
          <a:xfrm>
            <a:off x="6812972" y="2888673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D87D83A-48CA-354D-269B-418F09328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350" y="1139456"/>
            <a:ext cx="3951777" cy="1143160"/>
          </a:xfrm>
          <a:prstGeom prst="rect">
            <a:avLst/>
          </a:prstGeom>
        </p:spPr>
      </p:pic>
      <p:sp>
        <p:nvSpPr>
          <p:cNvPr id="22" name="타원 21">
            <a:extLst>
              <a:ext uri="{FF2B5EF4-FFF2-40B4-BE49-F238E27FC236}">
                <a16:creationId xmlns:a16="http://schemas.microsoft.com/office/drawing/2014/main" id="{0CFE0CF2-C415-7CF8-3A5A-42ED09B2A6AC}"/>
              </a:ext>
            </a:extLst>
          </p:cNvPr>
          <p:cNvSpPr/>
          <p:nvPr/>
        </p:nvSpPr>
        <p:spPr>
          <a:xfrm>
            <a:off x="5185179" y="1032163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715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0EBFBFD-A47B-4A80-43CF-8AA93129362E}"/>
              </a:ext>
            </a:extLst>
          </p:cNvPr>
          <p:cNvSpPr/>
          <p:nvPr/>
        </p:nvSpPr>
        <p:spPr>
          <a:xfrm>
            <a:off x="465826" y="422695"/>
            <a:ext cx="1906438" cy="100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플레이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22729CB-34AD-55A6-5D8C-272CD920B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61" y="0"/>
            <a:ext cx="3863878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18B4BE-D677-ED43-A973-E9F80A9DF24C}"/>
              </a:ext>
            </a:extLst>
          </p:cNvPr>
          <p:cNvSpPr/>
          <p:nvPr/>
        </p:nvSpPr>
        <p:spPr>
          <a:xfrm>
            <a:off x="465826" y="2078182"/>
            <a:ext cx="3387436" cy="22582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게임 시작 알림 </a:t>
            </a:r>
            <a:r>
              <a:rPr lang="en-US" altLang="ko-KR" dirty="0"/>
              <a:t>UI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승리 위치 이미지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폰트 스타일</a:t>
            </a:r>
            <a:r>
              <a:rPr lang="en-US" altLang="ko-KR" dirty="0"/>
              <a:t> </a:t>
            </a:r>
            <a:r>
              <a:rPr lang="ko-KR" altLang="en-US" dirty="0"/>
              <a:t>느낌 예시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https://assetstore.unity.com/packages/2d/gui/pixel-art-full-gui-ui-kit-151-icons-205222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8970FE1-F77D-55CD-A8DE-333E2640FC42}"/>
              </a:ext>
            </a:extLst>
          </p:cNvPr>
          <p:cNvSpPr/>
          <p:nvPr/>
        </p:nvSpPr>
        <p:spPr>
          <a:xfrm>
            <a:off x="6640175" y="3138054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DAC6BE5-BF72-3AFE-3E5D-4A695969D702}"/>
              </a:ext>
            </a:extLst>
          </p:cNvPr>
          <p:cNvSpPr/>
          <p:nvPr/>
        </p:nvSpPr>
        <p:spPr>
          <a:xfrm>
            <a:off x="7048884" y="5839691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09D6D49-06C6-C476-7C11-E1559095A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491" y="2223655"/>
            <a:ext cx="3162741" cy="59063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73279713-E688-032A-98D8-12598B26AB44}"/>
              </a:ext>
            </a:extLst>
          </p:cNvPr>
          <p:cNvSpPr/>
          <p:nvPr/>
        </p:nvSpPr>
        <p:spPr>
          <a:xfrm>
            <a:off x="7496078" y="1998518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297C56F-53D8-A123-AA2A-1A1645E18607}"/>
              </a:ext>
            </a:extLst>
          </p:cNvPr>
          <p:cNvSpPr/>
          <p:nvPr/>
        </p:nvSpPr>
        <p:spPr>
          <a:xfrm>
            <a:off x="8215745" y="290945"/>
            <a:ext cx="3638517" cy="61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/>
              <a:t>게임 스타트 메시지에 애니메이션이 들어가면 </a:t>
            </a:r>
            <a:r>
              <a:rPr lang="ko-KR" altLang="en-US" dirty="0" err="1"/>
              <a:t>좋을듯</a:t>
            </a:r>
            <a:endParaRPr lang="en-US" altLang="ko-KR" dirty="0"/>
          </a:p>
          <a:p>
            <a:pPr marL="342900" indent="-342900" algn="ctr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53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5BAE74-FB27-357C-8887-1647D2F2AB53}"/>
              </a:ext>
            </a:extLst>
          </p:cNvPr>
          <p:cNvSpPr/>
          <p:nvPr/>
        </p:nvSpPr>
        <p:spPr>
          <a:xfrm>
            <a:off x="465826" y="422695"/>
            <a:ext cx="1906438" cy="100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 상태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6578FD-C83E-DD4B-761C-2303F0A4F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32" y="0"/>
            <a:ext cx="3861935" cy="6858000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6C23CA6-08AA-7EAD-F5B0-E2D14F591F12}"/>
              </a:ext>
            </a:extLst>
          </p:cNvPr>
          <p:cNvSpPr/>
          <p:nvPr/>
        </p:nvSpPr>
        <p:spPr>
          <a:xfrm>
            <a:off x="6778721" y="2860963"/>
            <a:ext cx="519546" cy="4502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68467F-FA23-4B5B-3339-8CA5932EB018}"/>
              </a:ext>
            </a:extLst>
          </p:cNvPr>
          <p:cNvSpPr/>
          <p:nvPr/>
        </p:nvSpPr>
        <p:spPr>
          <a:xfrm>
            <a:off x="465826" y="2078183"/>
            <a:ext cx="3387436" cy="100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결과 메시지 </a:t>
            </a:r>
            <a:r>
              <a:rPr lang="en-US" altLang="ko-KR" dirty="0"/>
              <a:t>UI</a:t>
            </a:r>
            <a:br>
              <a:rPr lang="en-US" altLang="ko-KR" dirty="0"/>
            </a:br>
            <a:br>
              <a:rPr lang="en-US" altLang="ko-KR" dirty="0"/>
            </a:b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858ED9-E11D-B90D-7F30-07E462F26B98}"/>
              </a:ext>
            </a:extLst>
          </p:cNvPr>
          <p:cNvSpPr/>
          <p:nvPr/>
        </p:nvSpPr>
        <p:spPr>
          <a:xfrm>
            <a:off x="8215745" y="290945"/>
            <a:ext cx="3638517" cy="61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결과 시 승리</a:t>
            </a:r>
            <a:r>
              <a:rPr lang="en-US" altLang="ko-KR" dirty="0"/>
              <a:t>/</a:t>
            </a:r>
            <a:r>
              <a:rPr lang="ko-KR" altLang="en-US" dirty="0"/>
              <a:t>패배 메시지를 이펙트와 함께 표현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패배와 승리 애니메이션 표현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949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7066A-65EE-8FC3-3D1F-A0D63AFB9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6DDB56D-636D-13AC-DF41-76FE808BB63D}"/>
              </a:ext>
            </a:extLst>
          </p:cNvPr>
          <p:cNvSpPr/>
          <p:nvPr/>
        </p:nvSpPr>
        <p:spPr>
          <a:xfrm>
            <a:off x="465826" y="422695"/>
            <a:ext cx="1906438" cy="100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최근 </a:t>
            </a:r>
            <a:r>
              <a:rPr lang="en-US" altLang="ko-KR" dirty="0"/>
              <a:t>20</a:t>
            </a:r>
            <a:r>
              <a:rPr lang="ko-KR" altLang="en-US" dirty="0"/>
              <a:t>게임 정보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137C88-71A2-1539-C0A0-F51D86782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32" y="0"/>
            <a:ext cx="3861935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7F63B09-C0F7-D512-4BEC-136510DECCA8}"/>
              </a:ext>
            </a:extLst>
          </p:cNvPr>
          <p:cNvSpPr/>
          <p:nvPr/>
        </p:nvSpPr>
        <p:spPr>
          <a:xfrm>
            <a:off x="8264236" y="228732"/>
            <a:ext cx="3638517" cy="61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최근 </a:t>
            </a:r>
            <a:r>
              <a:rPr lang="en-US" altLang="ko-KR" dirty="0"/>
              <a:t>20</a:t>
            </a:r>
            <a:r>
              <a:rPr lang="ko-KR" altLang="en-US" dirty="0"/>
              <a:t>게임 정보를 표현 하는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History</a:t>
            </a:r>
            <a:r>
              <a:rPr lang="ko-KR" altLang="en-US" dirty="0"/>
              <a:t>버튼을 누르면 표현됨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0678F2-F1ED-81BE-1DC7-48BF4503256C}"/>
              </a:ext>
            </a:extLst>
          </p:cNvPr>
          <p:cNvSpPr/>
          <p:nvPr/>
        </p:nvSpPr>
        <p:spPr>
          <a:xfrm>
            <a:off x="4281055" y="623455"/>
            <a:ext cx="3638517" cy="5853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F0E518-8018-D73E-2106-F7678402EDFE}"/>
              </a:ext>
            </a:extLst>
          </p:cNvPr>
          <p:cNvSpPr/>
          <p:nvPr/>
        </p:nvSpPr>
        <p:spPr>
          <a:xfrm>
            <a:off x="4599708" y="1136073"/>
            <a:ext cx="845127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게임번호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B4B3AAF-4803-F491-E3F1-F701C9671ACA}"/>
              </a:ext>
            </a:extLst>
          </p:cNvPr>
          <p:cNvSpPr/>
          <p:nvPr/>
        </p:nvSpPr>
        <p:spPr>
          <a:xfrm>
            <a:off x="5618018" y="1136073"/>
            <a:ext cx="1260763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승리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85F17-7E80-1FBF-4210-E6B9CE22AD72}"/>
              </a:ext>
            </a:extLst>
          </p:cNvPr>
          <p:cNvSpPr/>
          <p:nvPr/>
        </p:nvSpPr>
        <p:spPr>
          <a:xfrm>
            <a:off x="7084858" y="1136073"/>
            <a:ext cx="673688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결과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B51032-E0E0-0E2A-7817-E300CF0A87F9}"/>
              </a:ext>
            </a:extLst>
          </p:cNvPr>
          <p:cNvSpPr/>
          <p:nvPr/>
        </p:nvSpPr>
        <p:spPr>
          <a:xfrm>
            <a:off x="5618018" y="1704109"/>
            <a:ext cx="1260763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페페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04A584A-8419-43B0-66CA-C5E7947CD545}"/>
              </a:ext>
            </a:extLst>
          </p:cNvPr>
          <p:cNvSpPr/>
          <p:nvPr/>
        </p:nvSpPr>
        <p:spPr>
          <a:xfrm>
            <a:off x="5618018" y="2313708"/>
            <a:ext cx="1260763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페페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C17A037-DEFC-09B3-F7DA-5CC39ABB1BE2}"/>
              </a:ext>
            </a:extLst>
          </p:cNvPr>
          <p:cNvSpPr/>
          <p:nvPr/>
        </p:nvSpPr>
        <p:spPr>
          <a:xfrm>
            <a:off x="5618018" y="2937163"/>
            <a:ext cx="1260763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F67151-0BBE-C043-27A0-C47CE751D964}"/>
              </a:ext>
            </a:extLst>
          </p:cNvPr>
          <p:cNvSpPr/>
          <p:nvPr/>
        </p:nvSpPr>
        <p:spPr>
          <a:xfrm>
            <a:off x="4599708" y="1724890"/>
            <a:ext cx="845127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FC89A49-B34D-289C-E482-BAD5E2B57C00}"/>
              </a:ext>
            </a:extLst>
          </p:cNvPr>
          <p:cNvSpPr/>
          <p:nvPr/>
        </p:nvSpPr>
        <p:spPr>
          <a:xfrm>
            <a:off x="4599708" y="2313708"/>
            <a:ext cx="845127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A8E136-CB03-2C41-5B19-F7D6F85C77DC}"/>
              </a:ext>
            </a:extLst>
          </p:cNvPr>
          <p:cNvSpPr/>
          <p:nvPr/>
        </p:nvSpPr>
        <p:spPr>
          <a:xfrm>
            <a:off x="4599707" y="2937163"/>
            <a:ext cx="845127" cy="394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47E61E-C648-E682-E040-E7C87B421087}"/>
              </a:ext>
            </a:extLst>
          </p:cNvPr>
          <p:cNvSpPr/>
          <p:nvPr/>
        </p:nvSpPr>
        <p:spPr>
          <a:xfrm>
            <a:off x="7084858" y="1724890"/>
            <a:ext cx="673688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미배팅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364DEB8-5DBC-6A22-782E-90CEE00ADF0E}"/>
              </a:ext>
            </a:extLst>
          </p:cNvPr>
          <p:cNvSpPr/>
          <p:nvPr/>
        </p:nvSpPr>
        <p:spPr>
          <a:xfrm>
            <a:off x="7084858" y="2348345"/>
            <a:ext cx="673688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승리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F00A2A3-3E86-3936-B93C-1A235CA32D4D}"/>
              </a:ext>
            </a:extLst>
          </p:cNvPr>
          <p:cNvSpPr/>
          <p:nvPr/>
        </p:nvSpPr>
        <p:spPr>
          <a:xfrm>
            <a:off x="7103027" y="2937163"/>
            <a:ext cx="673688" cy="4156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패배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40C225A-2452-7F1D-8C30-FF6029233A1E}"/>
              </a:ext>
            </a:extLst>
          </p:cNvPr>
          <p:cNvSpPr/>
          <p:nvPr/>
        </p:nvSpPr>
        <p:spPr>
          <a:xfrm>
            <a:off x="6095999" y="3619497"/>
            <a:ext cx="173182" cy="18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8AD17DE-3326-A45B-0CE6-2C540A8FCED9}"/>
              </a:ext>
            </a:extLst>
          </p:cNvPr>
          <p:cNvSpPr/>
          <p:nvPr/>
        </p:nvSpPr>
        <p:spPr>
          <a:xfrm>
            <a:off x="6095999" y="3913904"/>
            <a:ext cx="173182" cy="18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09AB63-0AF8-4570-0022-41A736AFCC32}"/>
              </a:ext>
            </a:extLst>
          </p:cNvPr>
          <p:cNvSpPr/>
          <p:nvPr/>
        </p:nvSpPr>
        <p:spPr>
          <a:xfrm>
            <a:off x="6095999" y="4287979"/>
            <a:ext cx="173182" cy="1801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4047CC-358F-D960-D80B-40FBBE52C7DB}"/>
              </a:ext>
            </a:extLst>
          </p:cNvPr>
          <p:cNvSpPr/>
          <p:nvPr/>
        </p:nvSpPr>
        <p:spPr>
          <a:xfrm>
            <a:off x="7439871" y="692727"/>
            <a:ext cx="394874" cy="3394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5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FD6AF-990F-03E1-177B-42BD3D80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59F4A1-EE34-1D41-83E5-D87AC7CEA4F8}"/>
              </a:ext>
            </a:extLst>
          </p:cNvPr>
          <p:cNvSpPr/>
          <p:nvPr/>
        </p:nvSpPr>
        <p:spPr>
          <a:xfrm>
            <a:off x="465826" y="422695"/>
            <a:ext cx="1906438" cy="10006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보너스 보물 상자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0EBA66-C2A4-BB2C-5B5E-6A0D2B7B7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032" y="0"/>
            <a:ext cx="3861935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DE16541-FC55-3AA5-FACB-69B51B068647}"/>
              </a:ext>
            </a:extLst>
          </p:cNvPr>
          <p:cNvSpPr/>
          <p:nvPr/>
        </p:nvSpPr>
        <p:spPr>
          <a:xfrm>
            <a:off x="8215745" y="290945"/>
            <a:ext cx="3638517" cy="6137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1A4E36-E185-3762-F27F-2A0CCF30C036}"/>
              </a:ext>
            </a:extLst>
          </p:cNvPr>
          <p:cNvSpPr/>
          <p:nvPr/>
        </p:nvSpPr>
        <p:spPr>
          <a:xfrm>
            <a:off x="4287982" y="581891"/>
            <a:ext cx="3595254" cy="5902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B0B5433-D1F6-5C4A-EC9A-AF2378C7E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658" y="2054697"/>
            <a:ext cx="2968681" cy="23578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8A468CE-875B-646F-920B-54A443BD93AB}"/>
              </a:ext>
            </a:extLst>
          </p:cNvPr>
          <p:cNvSpPr/>
          <p:nvPr/>
        </p:nvSpPr>
        <p:spPr>
          <a:xfrm>
            <a:off x="5160818" y="5077691"/>
            <a:ext cx="1988127" cy="602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보너스 받기</a:t>
            </a:r>
          </a:p>
        </p:txBody>
      </p:sp>
    </p:spTree>
    <p:extLst>
      <p:ext uri="{BB962C8B-B14F-4D97-AF65-F5344CB8AC3E}">
        <p14:creationId xmlns:p14="http://schemas.microsoft.com/office/powerpoint/2010/main" val="3189208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9759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123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티니오피스 클라</dc:creator>
  <cp:lastModifiedBy>티니오피스 클라</cp:lastModifiedBy>
  <cp:revision>1</cp:revision>
  <dcterms:created xsi:type="dcterms:W3CDTF">2025-01-02T11:23:08Z</dcterms:created>
  <dcterms:modified xsi:type="dcterms:W3CDTF">2025-01-02T12:49:16Z</dcterms:modified>
</cp:coreProperties>
</file>