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8"/>
  </p:notesMasterIdLst>
  <p:sldIdLst>
    <p:sldId id="307" r:id="rId2"/>
    <p:sldId id="312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12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72" d="100"/>
          <a:sy n="72" d="100"/>
        </p:scale>
        <p:origin x="1512" y="54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  <a:endCxn id="4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60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70" idx="0"/>
            <a:endCxn id="69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69" name="한쪽 모서리가 잘린 사각형 68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각 삼각형 79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35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104"/>
          <p:cNvCxnSpPr>
            <a:stCxn id="55" idx="3"/>
            <a:endCxn id="100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각 삼각형 113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6" name="직선 연결선 115"/>
          <p:cNvCxnSpPr>
            <a:stCxn id="113" idx="1"/>
            <a:endCxn id="118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각 삼각형 12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1" idx="1"/>
            <a:endCxn id="125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직각 삼각형 128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0" name="직선 연결선 129"/>
          <p:cNvCxnSpPr>
            <a:stCxn id="127" idx="3"/>
            <a:endCxn id="131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36" name="한쪽 모서리가 잘린 사각형 13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직각 삼각형 137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136" idx="3"/>
            <a:endCxn id="139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직선 연결선 58"/>
          <p:cNvCxnSpPr>
            <a:stCxn id="57" idx="1"/>
            <a:endCxn id="60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/>
              <a:t>controlThing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6539446" y="4292601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1.1a.1: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8184" y="2924944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1.1a.2: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1"/>
          </p:cNvCxnSpPr>
          <p:nvPr/>
        </p:nvCxnSpPr>
        <p:spPr>
          <a:xfrm>
            <a:off x="1105242" y="3068961"/>
            <a:ext cx="682242" cy="2133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00531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deniyAction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776940" y="327173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4208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updateSensorInfo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388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247964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932040" y="2579034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422236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563888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1554" y="279389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374976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844215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247390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283968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390913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5965" y="429370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1049" y="5072823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86" idx="4"/>
          </p:cNvCxnSpPr>
          <p:nvPr/>
        </p:nvCxnSpPr>
        <p:spPr>
          <a:xfrm flipH="1" flipV="1">
            <a:off x="1871696" y="4764900"/>
            <a:ext cx="29155" cy="3570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740042" y="2579033"/>
            <a:ext cx="1823847" cy="171466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895347" y="2962622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383374" y="2875228"/>
            <a:ext cx="2604645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3768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619672" y="3893371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11557" y="1608776"/>
            <a:ext cx="1819602" cy="740089"/>
            <a:chOff x="5983459" y="4554052"/>
            <a:chExt cx="1155381" cy="485499"/>
          </a:xfrm>
        </p:grpSpPr>
        <p:sp>
          <p:nvSpPr>
            <p:cNvPr id="91" name="한쪽 모서리가 잘린 사각형 90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doCommand</a:t>
              </a:r>
              <a:endPara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Hereafter start with 1.1a in Communication Diagram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controlThing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94" name="직각 삼각형 93"/>
            <p:cNvSpPr/>
            <p:nvPr/>
          </p:nvSpPr>
          <p:spPr>
            <a:xfrm>
              <a:off x="6948246" y="4554052"/>
              <a:ext cx="186401" cy="2107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7" name="직선 연결선 96"/>
          <p:cNvCxnSpPr>
            <a:stCxn id="89" idx="7"/>
            <a:endCxn id="91" idx="1"/>
          </p:cNvCxnSpPr>
          <p:nvPr/>
        </p:nvCxnSpPr>
        <p:spPr>
          <a:xfrm flipV="1">
            <a:off x="1249080" y="2348865"/>
            <a:ext cx="272278" cy="101867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031592" y="455605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View(6)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View(7)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6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534</Words>
  <Application>Microsoft Office PowerPoint</Application>
  <PresentationFormat>화면 슬라이드 쇼(4:3)</PresentationFormat>
  <Paragraphs>145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  <vt:lpstr>5.3 Dynamic View(4)</vt:lpstr>
      <vt:lpstr>5.3 Dynamic View(5)</vt:lpstr>
      <vt:lpstr>5.3 Dynamic View(6)</vt:lpstr>
      <vt:lpstr>5.3 Dynamic View(7)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896</cp:revision>
  <dcterms:created xsi:type="dcterms:W3CDTF">2014-05-28T02:15:30Z</dcterms:created>
  <dcterms:modified xsi:type="dcterms:W3CDTF">2015-06-17T04:58:05Z</dcterms:modified>
</cp:coreProperties>
</file>