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1"/>
  </p:sldMasterIdLst>
  <p:notesMasterIdLst>
    <p:notesMasterId r:id="rId4"/>
  </p:notesMasterIdLst>
  <p:sldIdLst>
    <p:sldId id="307" r:id="rId2"/>
    <p:sldId id="308" r:id="rId3"/>
  </p:sldIdLst>
  <p:sldSz cx="9144000" cy="6858000" type="screen4x3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기본 구역" id="{8842BCD3-E84E-4C92-B413-F11C840B25B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8"/>
            <p14:sldId id="277"/>
            <p14:sldId id="279"/>
            <p14:sldId id="280"/>
            <p14:sldId id="281"/>
            <p14:sldId id="282"/>
            <p14:sldId id="283"/>
            <p14:sldId id="284"/>
            <p14:sldId id="285"/>
            <p14:sldId id="287"/>
            <p14:sldId id="289"/>
            <p14:sldId id="288"/>
            <p14:sldId id="290"/>
            <p14:sldId id="292"/>
            <p14:sldId id="291"/>
            <p14:sldId id="294"/>
            <p14:sldId id="295"/>
            <p14:sldId id="293"/>
            <p14:sldId id="297"/>
            <p14:sldId id="296"/>
            <p14:sldId id="298"/>
            <p14:sldId id="299"/>
            <p14:sldId id="286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527">
          <p15:clr>
            <a:srgbClr val="A4A3A4"/>
          </p15:clr>
        </p15:guide>
        <p15:guide id="2" pos="294">
          <p15:clr>
            <a:srgbClr val="A4A3A4"/>
          </p15:clr>
        </p15:guide>
        <p15:guide id="3" pos="747">
          <p15:clr>
            <a:srgbClr val="A4A3A4"/>
          </p15:clr>
        </p15:guide>
        <p15:guide id="4" pos="5465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79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B Root" initials="DBR" lastIdx="43" clrIdx="0"/>
  <p:cmAuthor id="2" name="mac" initials="m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0"/>
    <p:restoredTop sz="94607" autoAdjust="0"/>
  </p:normalViewPr>
  <p:slideViewPr>
    <p:cSldViewPr>
      <p:cViewPr varScale="1">
        <p:scale>
          <a:sx n="159" d="100"/>
          <a:sy n="159" d="100"/>
        </p:scale>
        <p:origin x="-1085" y="-82"/>
      </p:cViewPr>
      <p:guideLst>
        <p:guide orient="horz" pos="527"/>
        <p:guide pos="294"/>
        <p:guide pos="2880"/>
        <p:guide pos="546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50" y="-96"/>
      </p:cViewPr>
      <p:guideLst>
        <p:guide orient="horz" pos="2879"/>
        <p:guide pos="2159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C6D22AAC-A4B1-4DE1-8849-4DA334672FA7}" type="datetime1">
              <a:rPr lang="ko-KR" altLang="en-US"/>
              <a:pPr lvl="0">
                <a:defRPr lang="ko-KR" altLang="en-US"/>
              </a:pPr>
              <a:t>2015-06-09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24424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G-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454" y="6448137"/>
            <a:ext cx="705992" cy="3461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/>
          </p:nvPr>
        </p:nvSpPr>
        <p:spPr>
          <a:xfrm>
            <a:off x="309440" y="760512"/>
            <a:ext cx="8511032" cy="554880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95000"/>
                  </a:schemeClr>
                </a:solidFill>
              </a:defRPr>
            </a:lvl1pPr>
            <a:lvl2pPr marL="363538" indent="-188913">
              <a:defRPr sz="1600">
                <a:solidFill>
                  <a:schemeClr val="tx1">
                    <a:lumMod val="95000"/>
                  </a:schemeClr>
                </a:solidFill>
              </a:defRPr>
            </a:lvl2pPr>
            <a:lvl3pPr marL="536575" indent="-173038">
              <a:defRPr sz="1600">
                <a:solidFill>
                  <a:schemeClr val="tx1">
                    <a:lumMod val="95000"/>
                  </a:schemeClr>
                </a:solidFill>
              </a:defRPr>
            </a:lvl3pPr>
            <a:lvl4pPr marL="711200" indent="-174625">
              <a:defRPr sz="1600">
                <a:solidFill>
                  <a:schemeClr val="tx1">
                    <a:lumMod val="95000"/>
                  </a:schemeClr>
                </a:solidFill>
              </a:defRPr>
            </a:lvl4pPr>
            <a:lvl5pPr marL="900113" indent="-188913">
              <a:defRPr sz="1600">
                <a:solidFill>
                  <a:schemeClr val="tx1">
                    <a:lumMod val="9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7F5A62-5D57-4BBA-9485-2C5A6728F77D}" type="slidenum">
              <a:rPr lang="ko-KR" altLang="en-US" smtClean="0"/>
              <a:pPr/>
              <a:t>‹#›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10351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ahoma" panose="020B060403050404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1pPr>
            <a:lvl2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2pPr>
            <a:lvl3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3pPr>
            <a:lvl4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4pPr>
            <a:lvl5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ahoma" panose="020B0604030504040204" pitchFamily="34" charset="0"/>
                <a:ea typeface="맑은 고딕" panose="020B0503020000020004" pitchFamily="50" charset="-127"/>
              </a:defRPr>
            </a:lvl1pPr>
          </a:lstStyle>
          <a:p>
            <a:fld id="{887F5A62-5D57-4BBA-9485-2C5A6728F77D}" type="slidenum">
              <a:rPr lang="ko-KR" altLang="en-US" smtClean="0"/>
              <a:pPr/>
              <a:t>‹#›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649258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06388" y="188640"/>
            <a:ext cx="8361362" cy="468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</a:t>
            </a:r>
            <a:r>
              <a:rPr kumimoji="0" lang="ko-KR" altLang="en-US" sz="3200" b="1" i="0" u="none" strike="noStrike" kern="1200" cap="none" spc="-150" normalizeH="0" baseline="0" noProof="0" dirty="0" smtClean="0">
                <a:ln>
                  <a:noFill/>
                </a:ln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50000">
                      <a:prstClr val="white">
                        <a:lumMod val="85000"/>
                      </a:prstClr>
                    </a:gs>
                    <a:gs pos="1000">
                      <a:prstClr val="white">
                        <a:lumMod val="95000"/>
                      </a:prstClr>
                    </a:gs>
                  </a:gsLst>
                  <a:lin ang="5400000" scaled="1"/>
                </a:gradFill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Tahoma" panose="020B0604030504040204" pitchFamily="34" charset="0"/>
                <a:ea typeface="굴림" panose="020B0600000101010101" pitchFamily="50" charset="-127"/>
                <a:cs typeface="Tahoma" panose="020B0604030504040204" pitchFamily="34" charset="0"/>
              </a:rPr>
              <a:t>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08039" y="764705"/>
            <a:ext cx="8527922" cy="5544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505200" y="648826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1pPr>
          </a:lstStyle>
          <a:p>
            <a:fld id="{887F5A62-5D57-4BBA-9485-2C5A6728F77D}" type="slidenum">
              <a:rPr lang="ko-KR" altLang="en-US" smtClean="0"/>
              <a:pPr/>
              <a:t>‹#›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  <p:pic>
        <p:nvPicPr>
          <p:cNvPr id="9" name="Picture 2" descr="LG-Logo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454" y="6448137"/>
            <a:ext cx="705992" cy="3461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17676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3" r:id="rId2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kumimoji="0" lang="ko-KR" altLang="en-US" sz="3200" b="1" i="0" u="none" strike="noStrike" kern="1200" cap="none" spc="-150" normalizeH="0" baseline="0" dirty="0" smtClean="0">
          <a:ln>
            <a:noFill/>
          </a:ln>
          <a:gradFill>
            <a:gsLst>
              <a:gs pos="100000">
                <a:prstClr val="black">
                  <a:lumMod val="65000"/>
                  <a:lumOff val="35000"/>
                </a:prstClr>
              </a:gs>
              <a:gs pos="50000">
                <a:prstClr val="white">
                  <a:lumMod val="85000"/>
                </a:prstClr>
              </a:gs>
              <a:gs pos="1000">
                <a:prstClr val="white">
                  <a:lumMod val="95000"/>
                </a:prst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  <a:uLnTx/>
          <a:uFillTx/>
          <a:latin typeface="Tahoma" panose="020B0604030504040204" pitchFamily="34" charset="0"/>
          <a:ea typeface="맑은 고딕" panose="020B0503020000020004" pitchFamily="50" charset="-127"/>
          <a:cs typeface="Tahoma" panose="020B0604030504040204" pitchFamily="34" charset="0"/>
        </a:defRPr>
      </a:lvl1pPr>
    </p:titleStyle>
    <p:bodyStyle>
      <a:lvl1pPr marL="171450" marR="0" indent="-171450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67134" y="1340768"/>
            <a:ext cx="8209731" cy="496855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5.3 Dynamic View(1)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1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059832" y="2708920"/>
            <a:ext cx="1584176" cy="432048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Rule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Manager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779912" y="4005064"/>
            <a:ext cx="1584176" cy="432048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Node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Manager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3568" y="3429000"/>
            <a:ext cx="7848872" cy="288032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Event Bus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043608" y="2708920"/>
            <a:ext cx="1584176" cy="432048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User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Interface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732240" y="2708920"/>
            <a:ext cx="1512168" cy="432048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Message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Sender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932040" y="2708920"/>
            <a:ext cx="1512168" cy="432048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Logger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55576" y="4725144"/>
            <a:ext cx="1548172" cy="432048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Communication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Manager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4" name="원통 23"/>
          <p:cNvSpPr/>
          <p:nvPr/>
        </p:nvSpPr>
        <p:spPr>
          <a:xfrm>
            <a:off x="3455876" y="1844824"/>
            <a:ext cx="792088" cy="576064"/>
          </a:xfrm>
          <a:prstGeom prst="can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Rule set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DB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5" name="원통 24"/>
          <p:cNvSpPr/>
          <p:nvPr/>
        </p:nvSpPr>
        <p:spPr>
          <a:xfrm>
            <a:off x="1475656" y="1844824"/>
            <a:ext cx="792088" cy="576064"/>
          </a:xfrm>
          <a:prstGeom prst="can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User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DB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6" name="원통 25"/>
          <p:cNvSpPr/>
          <p:nvPr/>
        </p:nvSpPr>
        <p:spPr>
          <a:xfrm>
            <a:off x="5220072" y="1844824"/>
            <a:ext cx="792088" cy="576064"/>
          </a:xfrm>
          <a:prstGeom prst="can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Log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DB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743908" y="4725144"/>
            <a:ext cx="1656184" cy="432048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Node</a:t>
            </a:r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7452320" y="314096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4427984" y="371703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4716016" y="371703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4427984" y="443711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4716016" y="443711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2483768" y="5445224"/>
            <a:ext cx="4176464" cy="720080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Thing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 flipV="1">
            <a:off x="2316480" y="4869160"/>
            <a:ext cx="1463432" cy="7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 flipV="1">
            <a:off x="2304288" y="5017008"/>
            <a:ext cx="1484008" cy="4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755576" y="5445224"/>
            <a:ext cx="1548172" cy="432048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bg1"/>
                </a:solidFill>
              </a:rPr>
              <a:t>Wifi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cxnSp>
        <p:nvCxnSpPr>
          <p:cNvPr id="67" name="직선 화살표 연결선 66"/>
          <p:cNvCxnSpPr/>
          <p:nvPr/>
        </p:nvCxnSpPr>
        <p:spPr>
          <a:xfrm>
            <a:off x="1403648" y="515719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V="1">
            <a:off x="1691680" y="515719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3707904" y="314096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V="1">
            <a:off x="3995936" y="314096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5508104" y="314096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V="1">
            <a:off x="5796136" y="314096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5508104" y="242088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V="1">
            <a:off x="5796136" y="242088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3707904" y="242088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 flipV="1">
            <a:off x="3995936" y="242088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1691680" y="314096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 flipV="1">
            <a:off x="1979712" y="314096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1691680" y="242088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 flipV="1">
            <a:off x="1979712" y="242088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>
            <a:off x="7420352" y="4535424"/>
            <a:ext cx="311616" cy="38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164288" y="443711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A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668344" y="443711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B 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7092280" y="4293096"/>
            <a:ext cx="1440160" cy="1512168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7236296" y="4653136"/>
            <a:ext cx="13673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: event from A to B 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2555776" y="5805264"/>
            <a:ext cx="504056" cy="288032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door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3131840" y="5805264"/>
            <a:ext cx="576064" cy="288032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door</a:t>
            </a:r>
          </a:p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sensor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3779912" y="5805264"/>
            <a:ext cx="504056" cy="288032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alarm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4355976" y="5805264"/>
            <a:ext cx="504056" cy="288032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light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4932040" y="5805264"/>
            <a:ext cx="504056" cy="288032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temp</a:t>
            </a:r>
          </a:p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sensor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5508104" y="5805264"/>
            <a:ext cx="504056" cy="288032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hum</a:t>
            </a:r>
            <a:br>
              <a:rPr lang="en-US" altLang="ko-KR" sz="800" dirty="0" smtClean="0">
                <a:solidFill>
                  <a:schemeClr val="bg1"/>
                </a:solidFill>
              </a:rPr>
            </a:br>
            <a:r>
              <a:rPr lang="en-US" altLang="ko-KR" sz="800" dirty="0" smtClean="0">
                <a:solidFill>
                  <a:schemeClr val="bg1"/>
                </a:solidFill>
              </a:rPr>
              <a:t>sensor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6084168" y="5805264"/>
            <a:ext cx="504056" cy="288032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mail</a:t>
            </a:r>
          </a:p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box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106" name="직선 화살표 연결선 105"/>
          <p:cNvCxnSpPr/>
          <p:nvPr/>
        </p:nvCxnSpPr>
        <p:spPr>
          <a:xfrm flipH="1">
            <a:off x="2627784" y="5157192"/>
            <a:ext cx="1224136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/>
          <p:nvPr/>
        </p:nvCxnSpPr>
        <p:spPr>
          <a:xfrm flipV="1">
            <a:off x="2915816" y="5157192"/>
            <a:ext cx="108012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/>
          <p:nvPr/>
        </p:nvCxnSpPr>
        <p:spPr>
          <a:xfrm flipV="1">
            <a:off x="3491880" y="5157192"/>
            <a:ext cx="72008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/>
          <p:nvPr/>
        </p:nvCxnSpPr>
        <p:spPr>
          <a:xfrm flipH="1">
            <a:off x="3275856" y="5157192"/>
            <a:ext cx="79208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/>
          <p:nvPr/>
        </p:nvCxnSpPr>
        <p:spPr>
          <a:xfrm flipH="1">
            <a:off x="3851920" y="5157192"/>
            <a:ext cx="504056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>
            <a:stCxn id="100" idx="0"/>
          </p:cNvCxnSpPr>
          <p:nvPr/>
        </p:nvCxnSpPr>
        <p:spPr>
          <a:xfrm flipV="1">
            <a:off x="4031940" y="5157192"/>
            <a:ext cx="39604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>
            <a:endCxn id="102" idx="0"/>
          </p:cNvCxnSpPr>
          <p:nvPr/>
        </p:nvCxnSpPr>
        <p:spPr>
          <a:xfrm>
            <a:off x="4572000" y="5157192"/>
            <a:ext cx="3600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/>
          <p:nvPr/>
        </p:nvCxnSpPr>
        <p:spPr>
          <a:xfrm>
            <a:off x="4788024" y="5157192"/>
            <a:ext cx="21602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/>
          <p:nvPr/>
        </p:nvCxnSpPr>
        <p:spPr>
          <a:xfrm>
            <a:off x="5004048" y="5157192"/>
            <a:ext cx="57606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/>
          <p:nvPr/>
        </p:nvCxnSpPr>
        <p:spPr>
          <a:xfrm flipH="1" flipV="1">
            <a:off x="4644008" y="5157192"/>
            <a:ext cx="7200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03" idx="0"/>
          </p:cNvCxnSpPr>
          <p:nvPr/>
        </p:nvCxnSpPr>
        <p:spPr>
          <a:xfrm flipH="1" flipV="1">
            <a:off x="4932040" y="5157192"/>
            <a:ext cx="25202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/>
          <p:cNvCxnSpPr>
            <a:stCxn id="104" idx="0"/>
          </p:cNvCxnSpPr>
          <p:nvPr/>
        </p:nvCxnSpPr>
        <p:spPr>
          <a:xfrm flipH="1" flipV="1">
            <a:off x="5220072" y="5157192"/>
            <a:ext cx="54006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>
            <a:stCxn id="105" idx="0"/>
            <a:endCxn id="27" idx="3"/>
          </p:cNvCxnSpPr>
          <p:nvPr/>
        </p:nvCxnSpPr>
        <p:spPr>
          <a:xfrm flipH="1" flipV="1">
            <a:off x="5400092" y="4941168"/>
            <a:ext cx="936104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/>
          <p:cNvCxnSpPr/>
          <p:nvPr/>
        </p:nvCxnSpPr>
        <p:spPr>
          <a:xfrm>
            <a:off x="5364088" y="5085184"/>
            <a:ext cx="864096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93359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11560" y="980729"/>
            <a:ext cx="8209731" cy="54726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5.3 Dynamic View(2)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2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788024" y="2492896"/>
            <a:ext cx="3887664" cy="288032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Rule Manager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779912" y="3717032"/>
            <a:ext cx="1584176" cy="360040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Node Manager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3568" y="3068960"/>
            <a:ext cx="8064896" cy="288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E v e n t    B u s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55576" y="2492896"/>
            <a:ext cx="2232248" cy="288032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User Interface Manager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95936" y="2492896"/>
            <a:ext cx="720080" cy="288032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Message</a:t>
            </a:r>
          </a:p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Manager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59832" y="2492896"/>
            <a:ext cx="864096" cy="288032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Log</a:t>
            </a:r>
          </a:p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Manager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55576" y="3717032"/>
            <a:ext cx="1548172" cy="432048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Communication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Manager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4" name="원통 23"/>
          <p:cNvSpPr/>
          <p:nvPr/>
        </p:nvSpPr>
        <p:spPr>
          <a:xfrm>
            <a:off x="4860032" y="1052736"/>
            <a:ext cx="648072" cy="432048"/>
          </a:xfrm>
          <a:prstGeom prst="can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Rule set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DB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5" name="원통 24"/>
          <p:cNvSpPr/>
          <p:nvPr/>
        </p:nvSpPr>
        <p:spPr>
          <a:xfrm>
            <a:off x="827584" y="1556792"/>
            <a:ext cx="792088" cy="576064"/>
          </a:xfrm>
          <a:prstGeom prst="can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User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DB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6" name="원통 25"/>
          <p:cNvSpPr/>
          <p:nvPr/>
        </p:nvSpPr>
        <p:spPr>
          <a:xfrm>
            <a:off x="3059832" y="1556792"/>
            <a:ext cx="792088" cy="576064"/>
          </a:xfrm>
          <a:prstGeom prst="can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Log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DB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707904" y="4365104"/>
            <a:ext cx="1728192" cy="360040"/>
          </a:xfrm>
          <a:prstGeom prst="rect">
            <a:avLst/>
          </a:prstGeom>
          <a:solidFill>
            <a:srgbClr val="92D05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SA Node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2483768" y="4941168"/>
            <a:ext cx="4176464" cy="1080120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Things object List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755576" y="4365104"/>
            <a:ext cx="1548172" cy="288032"/>
          </a:xfrm>
          <a:prstGeom prst="rect">
            <a:avLst/>
          </a:prstGeom>
          <a:solidFill>
            <a:srgbClr val="FFFF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bg1"/>
                </a:solidFill>
              </a:rPr>
              <a:t>Wifi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732240" y="350100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A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380312" y="350100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B 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6732240" y="3429000"/>
            <a:ext cx="1943448" cy="2952328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6876256" y="5948700"/>
            <a:ext cx="1656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: rule information, from A to B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2555776" y="5517232"/>
            <a:ext cx="504056" cy="36004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door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3131840" y="5517232"/>
            <a:ext cx="576064" cy="36004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door</a:t>
            </a:r>
          </a:p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sensor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3779912" y="5517232"/>
            <a:ext cx="504056" cy="36004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alarm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4355976" y="5517232"/>
            <a:ext cx="504056" cy="36004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light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4932040" y="5517232"/>
            <a:ext cx="504056" cy="36004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temp</a:t>
            </a:r>
          </a:p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sensor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5508104" y="5517232"/>
            <a:ext cx="504056" cy="36004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hum</a:t>
            </a:r>
            <a:br>
              <a:rPr lang="en-US" altLang="ko-KR" sz="800" dirty="0" smtClean="0">
                <a:solidFill>
                  <a:schemeClr val="bg1"/>
                </a:solidFill>
              </a:rPr>
            </a:br>
            <a:r>
              <a:rPr lang="en-US" altLang="ko-KR" sz="800" dirty="0" smtClean="0">
                <a:solidFill>
                  <a:schemeClr val="bg1"/>
                </a:solidFill>
              </a:rPr>
              <a:t>sensor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6084168" y="5517232"/>
            <a:ext cx="504056" cy="36004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mail</a:t>
            </a:r>
          </a:p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box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691680" y="2996952"/>
            <a:ext cx="7200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1691680" y="2780928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6" name="꺾인 연결선 95"/>
          <p:cNvCxnSpPr>
            <a:stCxn id="81" idx="0"/>
            <a:endCxn id="83" idx="2"/>
          </p:cNvCxnSpPr>
          <p:nvPr/>
        </p:nvCxnSpPr>
        <p:spPr>
          <a:xfrm rot="5400000" flipH="1" flipV="1">
            <a:off x="1655676" y="2924944"/>
            <a:ext cx="144016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/>
          <p:cNvSpPr/>
          <p:nvPr/>
        </p:nvSpPr>
        <p:spPr>
          <a:xfrm>
            <a:off x="6732240" y="2996952"/>
            <a:ext cx="7200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>
            <a:off x="6732240" y="2780928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8" name="꺾인 연결선 117"/>
          <p:cNvCxnSpPr>
            <a:stCxn id="115" idx="0"/>
            <a:endCxn id="117" idx="2"/>
          </p:cNvCxnSpPr>
          <p:nvPr/>
        </p:nvCxnSpPr>
        <p:spPr>
          <a:xfrm rot="5400000" flipH="1" flipV="1">
            <a:off x="6696236" y="2924944"/>
            <a:ext cx="144016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/>
          <p:cNvSpPr/>
          <p:nvPr/>
        </p:nvSpPr>
        <p:spPr>
          <a:xfrm>
            <a:off x="4572000" y="3645024"/>
            <a:ext cx="7200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/>
          <p:cNvSpPr/>
          <p:nvPr/>
        </p:nvSpPr>
        <p:spPr>
          <a:xfrm>
            <a:off x="4572000" y="3356992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8" name="꺾인 연결선 137"/>
          <p:cNvCxnSpPr>
            <a:stCxn id="135" idx="0"/>
            <a:endCxn id="136" idx="2"/>
          </p:cNvCxnSpPr>
          <p:nvPr/>
        </p:nvCxnSpPr>
        <p:spPr>
          <a:xfrm rot="5400000" flipH="1" flipV="1">
            <a:off x="4499992" y="3537012"/>
            <a:ext cx="216024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/>
          <p:cNvSpPr/>
          <p:nvPr/>
        </p:nvSpPr>
        <p:spPr>
          <a:xfrm>
            <a:off x="3563888" y="2780928"/>
            <a:ext cx="7200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3563888" y="2996952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5" name="꺾인 연결선 144"/>
          <p:cNvCxnSpPr>
            <a:stCxn id="143" idx="2"/>
            <a:endCxn id="144" idx="0"/>
          </p:cNvCxnSpPr>
          <p:nvPr/>
        </p:nvCxnSpPr>
        <p:spPr>
          <a:xfrm rot="5400000">
            <a:off x="3527884" y="2924944"/>
            <a:ext cx="144016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직사각형 154"/>
          <p:cNvSpPr/>
          <p:nvPr/>
        </p:nvSpPr>
        <p:spPr>
          <a:xfrm>
            <a:off x="1835696" y="2780928"/>
            <a:ext cx="7200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/>
          <p:cNvSpPr/>
          <p:nvPr/>
        </p:nvSpPr>
        <p:spPr>
          <a:xfrm>
            <a:off x="1835696" y="2996952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7" name="꺾인 연결선 156"/>
          <p:cNvCxnSpPr>
            <a:stCxn id="155" idx="2"/>
            <a:endCxn id="156" idx="0"/>
          </p:cNvCxnSpPr>
          <p:nvPr/>
        </p:nvCxnSpPr>
        <p:spPr>
          <a:xfrm rot="5400000">
            <a:off x="1799692" y="2924944"/>
            <a:ext cx="144016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/>
          <p:cNvSpPr/>
          <p:nvPr/>
        </p:nvSpPr>
        <p:spPr>
          <a:xfrm>
            <a:off x="6876256" y="2780928"/>
            <a:ext cx="7200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/>
          <p:cNvSpPr/>
          <p:nvPr/>
        </p:nvSpPr>
        <p:spPr>
          <a:xfrm>
            <a:off x="6876256" y="2996952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1" name="꺾인 연결선 160"/>
          <p:cNvCxnSpPr>
            <a:stCxn id="158" idx="2"/>
            <a:endCxn id="160" idx="0"/>
          </p:cNvCxnSpPr>
          <p:nvPr/>
        </p:nvCxnSpPr>
        <p:spPr>
          <a:xfrm rot="5400000">
            <a:off x="6840252" y="2924944"/>
            <a:ext cx="144016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/>
          <p:cNvSpPr/>
          <p:nvPr/>
        </p:nvSpPr>
        <p:spPr>
          <a:xfrm>
            <a:off x="4427984" y="3356992"/>
            <a:ext cx="7200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/>
          <p:cNvSpPr/>
          <p:nvPr/>
        </p:nvSpPr>
        <p:spPr>
          <a:xfrm>
            <a:off x="4427984" y="3645024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4" name="꺾인 연결선 163"/>
          <p:cNvCxnSpPr>
            <a:stCxn id="162" idx="2"/>
            <a:endCxn id="163" idx="0"/>
          </p:cNvCxnSpPr>
          <p:nvPr/>
        </p:nvCxnSpPr>
        <p:spPr>
          <a:xfrm rot="5400000">
            <a:off x="4355976" y="3537012"/>
            <a:ext cx="216024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직사각형 164"/>
          <p:cNvSpPr/>
          <p:nvPr/>
        </p:nvSpPr>
        <p:spPr>
          <a:xfrm>
            <a:off x="6948264" y="3573016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66" name="직사각형 165"/>
          <p:cNvSpPr/>
          <p:nvPr/>
        </p:nvSpPr>
        <p:spPr>
          <a:xfrm>
            <a:off x="7399536" y="3579128"/>
            <a:ext cx="72008" cy="7200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cxnSp>
        <p:nvCxnSpPr>
          <p:cNvPr id="167" name="꺾인 연결선 166"/>
          <p:cNvCxnSpPr>
            <a:stCxn id="165" idx="3"/>
            <a:endCxn id="166" idx="1"/>
          </p:cNvCxnSpPr>
          <p:nvPr/>
        </p:nvCxnSpPr>
        <p:spPr>
          <a:xfrm>
            <a:off x="7020272" y="3609020"/>
            <a:ext cx="379264" cy="611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직사각형 176"/>
          <p:cNvSpPr/>
          <p:nvPr/>
        </p:nvSpPr>
        <p:spPr>
          <a:xfrm>
            <a:off x="4355976" y="2780928"/>
            <a:ext cx="7200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/>
          <p:cNvSpPr/>
          <p:nvPr/>
        </p:nvSpPr>
        <p:spPr>
          <a:xfrm>
            <a:off x="4355976" y="2996952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9" name="꺾인 연결선 178"/>
          <p:cNvCxnSpPr>
            <a:stCxn id="177" idx="2"/>
            <a:endCxn id="178" idx="0"/>
          </p:cNvCxnSpPr>
          <p:nvPr/>
        </p:nvCxnSpPr>
        <p:spPr>
          <a:xfrm rot="5400000">
            <a:off x="4319972" y="2924944"/>
            <a:ext cx="144016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직사각형 179"/>
          <p:cNvSpPr/>
          <p:nvPr/>
        </p:nvSpPr>
        <p:spPr>
          <a:xfrm>
            <a:off x="3491880" y="2132856"/>
            <a:ext cx="7200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/>
          <p:cNvSpPr/>
          <p:nvPr/>
        </p:nvSpPr>
        <p:spPr>
          <a:xfrm>
            <a:off x="3491880" y="2420888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2" name="꺾인 연결선 181"/>
          <p:cNvCxnSpPr>
            <a:stCxn id="180" idx="2"/>
            <a:endCxn id="181" idx="0"/>
          </p:cNvCxnSpPr>
          <p:nvPr/>
        </p:nvCxnSpPr>
        <p:spPr>
          <a:xfrm rot="5400000">
            <a:off x="3419872" y="2312876"/>
            <a:ext cx="216024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직사각형 190"/>
          <p:cNvSpPr/>
          <p:nvPr/>
        </p:nvSpPr>
        <p:spPr>
          <a:xfrm>
            <a:off x="2843808" y="2420888"/>
            <a:ext cx="7200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직사각형 191"/>
          <p:cNvSpPr/>
          <p:nvPr/>
        </p:nvSpPr>
        <p:spPr>
          <a:xfrm>
            <a:off x="3347864" y="2132856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3" name="꺾인 연결선 192"/>
          <p:cNvCxnSpPr>
            <a:stCxn id="191" idx="0"/>
            <a:endCxn id="192" idx="2"/>
          </p:cNvCxnSpPr>
          <p:nvPr/>
        </p:nvCxnSpPr>
        <p:spPr>
          <a:xfrm rot="5400000" flipH="1" flipV="1">
            <a:off x="3023828" y="2060848"/>
            <a:ext cx="216024" cy="5040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/>
          <p:cNvSpPr/>
          <p:nvPr/>
        </p:nvSpPr>
        <p:spPr>
          <a:xfrm>
            <a:off x="3419872" y="2996952"/>
            <a:ext cx="7200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직사각형 200"/>
          <p:cNvSpPr/>
          <p:nvPr/>
        </p:nvSpPr>
        <p:spPr>
          <a:xfrm>
            <a:off x="3419872" y="2780928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2" name="꺾인 연결선 201"/>
          <p:cNvCxnSpPr>
            <a:stCxn id="200" idx="0"/>
            <a:endCxn id="201" idx="2"/>
          </p:cNvCxnSpPr>
          <p:nvPr/>
        </p:nvCxnSpPr>
        <p:spPr>
          <a:xfrm rot="5400000" flipH="1" flipV="1">
            <a:off x="3383868" y="2924944"/>
            <a:ext cx="144016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직사각형 204"/>
          <p:cNvSpPr/>
          <p:nvPr/>
        </p:nvSpPr>
        <p:spPr>
          <a:xfrm>
            <a:off x="1043608" y="2492896"/>
            <a:ext cx="7200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직사각형 205"/>
          <p:cNvSpPr/>
          <p:nvPr/>
        </p:nvSpPr>
        <p:spPr>
          <a:xfrm>
            <a:off x="1115616" y="2132856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7" name="꺾인 연결선 206"/>
          <p:cNvCxnSpPr>
            <a:stCxn id="205" idx="0"/>
            <a:endCxn id="206" idx="2"/>
          </p:cNvCxnSpPr>
          <p:nvPr/>
        </p:nvCxnSpPr>
        <p:spPr>
          <a:xfrm rot="5400000" flipH="1" flipV="1">
            <a:off x="971600" y="2312876"/>
            <a:ext cx="288032" cy="7200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직사각형 207"/>
          <p:cNvSpPr/>
          <p:nvPr/>
        </p:nvSpPr>
        <p:spPr>
          <a:xfrm>
            <a:off x="1259632" y="2132856"/>
            <a:ext cx="7200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직사각형 208"/>
          <p:cNvSpPr/>
          <p:nvPr/>
        </p:nvSpPr>
        <p:spPr>
          <a:xfrm>
            <a:off x="1187624" y="2492896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0" name="꺾인 연결선 209"/>
          <p:cNvCxnSpPr>
            <a:stCxn id="208" idx="2"/>
            <a:endCxn id="209" idx="0"/>
          </p:cNvCxnSpPr>
          <p:nvPr/>
        </p:nvCxnSpPr>
        <p:spPr>
          <a:xfrm rot="5400000">
            <a:off x="1115616" y="2312876"/>
            <a:ext cx="288032" cy="7200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꺾인 연결선 216"/>
          <p:cNvCxnSpPr/>
          <p:nvPr/>
        </p:nvCxnSpPr>
        <p:spPr>
          <a:xfrm rot="5400000" flipH="1" flipV="1">
            <a:off x="4788024" y="2024844"/>
            <a:ext cx="72008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직사각형 220"/>
          <p:cNvSpPr/>
          <p:nvPr/>
        </p:nvSpPr>
        <p:spPr>
          <a:xfrm>
            <a:off x="4572000" y="4293096"/>
            <a:ext cx="7200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직사각형 221"/>
          <p:cNvSpPr/>
          <p:nvPr/>
        </p:nvSpPr>
        <p:spPr>
          <a:xfrm>
            <a:off x="4572000" y="4077072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3" name="꺾인 연결선 222"/>
          <p:cNvCxnSpPr>
            <a:stCxn id="221" idx="0"/>
            <a:endCxn id="222" idx="2"/>
          </p:cNvCxnSpPr>
          <p:nvPr/>
        </p:nvCxnSpPr>
        <p:spPr>
          <a:xfrm rot="5400000" flipH="1" flipV="1">
            <a:off x="4535996" y="4221088"/>
            <a:ext cx="144016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직사각형 223"/>
          <p:cNvSpPr/>
          <p:nvPr/>
        </p:nvSpPr>
        <p:spPr>
          <a:xfrm>
            <a:off x="4427984" y="4077072"/>
            <a:ext cx="7200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직사각형 224"/>
          <p:cNvSpPr/>
          <p:nvPr/>
        </p:nvSpPr>
        <p:spPr>
          <a:xfrm>
            <a:off x="4427984" y="4293096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6" name="꺾인 연결선 225"/>
          <p:cNvCxnSpPr>
            <a:stCxn id="224" idx="2"/>
            <a:endCxn id="225" idx="0"/>
          </p:cNvCxnSpPr>
          <p:nvPr/>
        </p:nvCxnSpPr>
        <p:spPr>
          <a:xfrm rot="5400000">
            <a:off x="4391980" y="4221088"/>
            <a:ext cx="144016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직사각형 226"/>
          <p:cNvSpPr/>
          <p:nvPr/>
        </p:nvSpPr>
        <p:spPr>
          <a:xfrm>
            <a:off x="2771800" y="5445224"/>
            <a:ext cx="7200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직사각형 227"/>
          <p:cNvSpPr/>
          <p:nvPr/>
        </p:nvSpPr>
        <p:spPr>
          <a:xfrm>
            <a:off x="3851920" y="4725144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9" name="꺾인 연결선 228"/>
          <p:cNvCxnSpPr>
            <a:stCxn id="227" idx="0"/>
            <a:endCxn id="228" idx="2"/>
          </p:cNvCxnSpPr>
          <p:nvPr/>
        </p:nvCxnSpPr>
        <p:spPr>
          <a:xfrm rot="5400000" flipH="1" flipV="1">
            <a:off x="3023828" y="4581128"/>
            <a:ext cx="648072" cy="1080120"/>
          </a:xfrm>
          <a:prstGeom prst="bentConnector3">
            <a:avLst>
              <a:gd name="adj1" fmla="val 415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직사각형 229"/>
          <p:cNvSpPr/>
          <p:nvPr/>
        </p:nvSpPr>
        <p:spPr>
          <a:xfrm>
            <a:off x="3779912" y="4725144"/>
            <a:ext cx="7200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직사각형 230"/>
          <p:cNvSpPr/>
          <p:nvPr/>
        </p:nvSpPr>
        <p:spPr>
          <a:xfrm>
            <a:off x="2699792" y="5445224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2" name="꺾인 연결선 231"/>
          <p:cNvCxnSpPr>
            <a:stCxn id="230" idx="2"/>
            <a:endCxn id="231" idx="0"/>
          </p:cNvCxnSpPr>
          <p:nvPr/>
        </p:nvCxnSpPr>
        <p:spPr>
          <a:xfrm rot="5400000">
            <a:off x="2951820" y="4581128"/>
            <a:ext cx="648072" cy="1080120"/>
          </a:xfrm>
          <a:prstGeom prst="bentConnector3">
            <a:avLst>
              <a:gd name="adj1" fmla="val 481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직사각형 238"/>
          <p:cNvSpPr/>
          <p:nvPr/>
        </p:nvSpPr>
        <p:spPr>
          <a:xfrm>
            <a:off x="3419872" y="5445224"/>
            <a:ext cx="7200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직사각형 239"/>
          <p:cNvSpPr/>
          <p:nvPr/>
        </p:nvSpPr>
        <p:spPr>
          <a:xfrm>
            <a:off x="4067944" y="4725144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1" name="꺾인 연결선 240"/>
          <p:cNvCxnSpPr>
            <a:stCxn id="239" idx="0"/>
            <a:endCxn id="240" idx="2"/>
          </p:cNvCxnSpPr>
          <p:nvPr/>
        </p:nvCxnSpPr>
        <p:spPr>
          <a:xfrm rot="5400000" flipH="1" flipV="1">
            <a:off x="3455876" y="4797152"/>
            <a:ext cx="648072" cy="648072"/>
          </a:xfrm>
          <a:prstGeom prst="bentConnector3">
            <a:avLst>
              <a:gd name="adj1" fmla="val 255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직사각형 241"/>
          <p:cNvSpPr/>
          <p:nvPr/>
        </p:nvSpPr>
        <p:spPr>
          <a:xfrm>
            <a:off x="3995936" y="4725144"/>
            <a:ext cx="7200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직사각형 242"/>
          <p:cNvSpPr/>
          <p:nvPr/>
        </p:nvSpPr>
        <p:spPr>
          <a:xfrm>
            <a:off x="3347864" y="5445224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4" name="꺾인 연결선 243"/>
          <p:cNvCxnSpPr>
            <a:stCxn id="242" idx="2"/>
            <a:endCxn id="243" idx="0"/>
          </p:cNvCxnSpPr>
          <p:nvPr/>
        </p:nvCxnSpPr>
        <p:spPr>
          <a:xfrm rot="5400000">
            <a:off x="3383868" y="4797152"/>
            <a:ext cx="648072" cy="648072"/>
          </a:xfrm>
          <a:prstGeom prst="bentConnector3">
            <a:avLst>
              <a:gd name="adj1" fmla="val 669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직사각형 246"/>
          <p:cNvSpPr/>
          <p:nvPr/>
        </p:nvSpPr>
        <p:spPr>
          <a:xfrm>
            <a:off x="4067944" y="5445224"/>
            <a:ext cx="7200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직사각형 247"/>
          <p:cNvSpPr/>
          <p:nvPr/>
        </p:nvSpPr>
        <p:spPr>
          <a:xfrm>
            <a:off x="4283968" y="4725144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9" name="꺾인 연결선 248"/>
          <p:cNvCxnSpPr>
            <a:stCxn id="247" idx="0"/>
            <a:endCxn id="248" idx="2"/>
          </p:cNvCxnSpPr>
          <p:nvPr/>
        </p:nvCxnSpPr>
        <p:spPr>
          <a:xfrm rot="5400000" flipH="1" flipV="1">
            <a:off x="3887924" y="5013176"/>
            <a:ext cx="648072" cy="216024"/>
          </a:xfrm>
          <a:prstGeom prst="bentConnector3">
            <a:avLst>
              <a:gd name="adj1" fmla="val 861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직사각형 249"/>
          <p:cNvSpPr/>
          <p:nvPr/>
        </p:nvSpPr>
        <p:spPr>
          <a:xfrm>
            <a:off x="4211960" y="4725144"/>
            <a:ext cx="7200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직사각형 250"/>
          <p:cNvSpPr/>
          <p:nvPr/>
        </p:nvSpPr>
        <p:spPr>
          <a:xfrm>
            <a:off x="3995936" y="5445224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2" name="꺾인 연결선 251"/>
          <p:cNvCxnSpPr>
            <a:stCxn id="250" idx="2"/>
            <a:endCxn id="251" idx="0"/>
          </p:cNvCxnSpPr>
          <p:nvPr/>
        </p:nvCxnSpPr>
        <p:spPr>
          <a:xfrm rot="5400000">
            <a:off x="3815916" y="5013176"/>
            <a:ext cx="648072" cy="216024"/>
          </a:xfrm>
          <a:prstGeom prst="bentConnector3">
            <a:avLst>
              <a:gd name="adj1" fmla="val 810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직사각형 254"/>
          <p:cNvSpPr/>
          <p:nvPr/>
        </p:nvSpPr>
        <p:spPr>
          <a:xfrm>
            <a:off x="4572000" y="5445224"/>
            <a:ext cx="7200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직사각형 255"/>
          <p:cNvSpPr/>
          <p:nvPr/>
        </p:nvSpPr>
        <p:spPr>
          <a:xfrm>
            <a:off x="4499992" y="4725144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7" name="꺾인 연결선 256"/>
          <p:cNvCxnSpPr>
            <a:stCxn id="255" idx="0"/>
            <a:endCxn id="256" idx="2"/>
          </p:cNvCxnSpPr>
          <p:nvPr/>
        </p:nvCxnSpPr>
        <p:spPr>
          <a:xfrm rot="16200000" flipV="1">
            <a:off x="4247964" y="5085184"/>
            <a:ext cx="648072" cy="7200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직사각형 257"/>
          <p:cNvSpPr/>
          <p:nvPr/>
        </p:nvSpPr>
        <p:spPr>
          <a:xfrm>
            <a:off x="4427984" y="4725144"/>
            <a:ext cx="7200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직사각형 258"/>
          <p:cNvSpPr/>
          <p:nvPr/>
        </p:nvSpPr>
        <p:spPr>
          <a:xfrm>
            <a:off x="4499992" y="5445224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0" name="꺾인 연결선 259"/>
          <p:cNvCxnSpPr>
            <a:stCxn id="258" idx="2"/>
            <a:endCxn id="259" idx="0"/>
          </p:cNvCxnSpPr>
          <p:nvPr/>
        </p:nvCxnSpPr>
        <p:spPr>
          <a:xfrm rot="16200000" flipH="1">
            <a:off x="4175956" y="5085184"/>
            <a:ext cx="648072" cy="7200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직사각형 265"/>
          <p:cNvSpPr/>
          <p:nvPr/>
        </p:nvSpPr>
        <p:spPr>
          <a:xfrm>
            <a:off x="5148064" y="5445224"/>
            <a:ext cx="7200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직사각형 266"/>
          <p:cNvSpPr/>
          <p:nvPr/>
        </p:nvSpPr>
        <p:spPr>
          <a:xfrm>
            <a:off x="4716016" y="4725144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8" name="꺾인 연결선 267"/>
          <p:cNvCxnSpPr>
            <a:stCxn id="266" idx="0"/>
            <a:endCxn id="267" idx="2"/>
          </p:cNvCxnSpPr>
          <p:nvPr/>
        </p:nvCxnSpPr>
        <p:spPr>
          <a:xfrm rot="16200000" flipV="1">
            <a:off x="4644008" y="4905164"/>
            <a:ext cx="648072" cy="432048"/>
          </a:xfrm>
          <a:prstGeom prst="bentConnector3">
            <a:avLst>
              <a:gd name="adj1" fmla="val 199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직사각형 268"/>
          <p:cNvSpPr/>
          <p:nvPr/>
        </p:nvSpPr>
        <p:spPr>
          <a:xfrm>
            <a:off x="4644008" y="4725144"/>
            <a:ext cx="7200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" name="직사각형 269"/>
          <p:cNvSpPr/>
          <p:nvPr/>
        </p:nvSpPr>
        <p:spPr>
          <a:xfrm>
            <a:off x="5076056" y="5445224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1" name="꺾인 연결선 270"/>
          <p:cNvCxnSpPr>
            <a:stCxn id="269" idx="2"/>
            <a:endCxn id="270" idx="0"/>
          </p:cNvCxnSpPr>
          <p:nvPr/>
        </p:nvCxnSpPr>
        <p:spPr>
          <a:xfrm rot="16200000" flipH="1">
            <a:off x="4572000" y="4905164"/>
            <a:ext cx="648072" cy="432048"/>
          </a:xfrm>
          <a:prstGeom prst="bentConnector3">
            <a:avLst>
              <a:gd name="adj1" fmla="val 885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직사각형 271"/>
          <p:cNvSpPr/>
          <p:nvPr/>
        </p:nvSpPr>
        <p:spPr>
          <a:xfrm>
            <a:off x="5724128" y="5445224"/>
            <a:ext cx="7200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직사각형 272"/>
          <p:cNvSpPr/>
          <p:nvPr/>
        </p:nvSpPr>
        <p:spPr>
          <a:xfrm>
            <a:off x="4932040" y="4725144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4" name="꺾인 연결선 273"/>
          <p:cNvCxnSpPr>
            <a:stCxn id="272" idx="0"/>
            <a:endCxn id="273" idx="2"/>
          </p:cNvCxnSpPr>
          <p:nvPr/>
        </p:nvCxnSpPr>
        <p:spPr>
          <a:xfrm rot="16200000" flipV="1">
            <a:off x="5040052" y="4725144"/>
            <a:ext cx="648072" cy="792088"/>
          </a:xfrm>
          <a:prstGeom prst="bentConnector3">
            <a:avLst>
              <a:gd name="adj1" fmla="val 358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직사각형 274"/>
          <p:cNvSpPr/>
          <p:nvPr/>
        </p:nvSpPr>
        <p:spPr>
          <a:xfrm>
            <a:off x="4860032" y="4725144"/>
            <a:ext cx="7200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직사각형 275"/>
          <p:cNvSpPr/>
          <p:nvPr/>
        </p:nvSpPr>
        <p:spPr>
          <a:xfrm>
            <a:off x="5652120" y="5445224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7" name="꺾인 연결선 276"/>
          <p:cNvCxnSpPr>
            <a:stCxn id="275" idx="2"/>
            <a:endCxn id="276" idx="0"/>
          </p:cNvCxnSpPr>
          <p:nvPr/>
        </p:nvCxnSpPr>
        <p:spPr>
          <a:xfrm rot="16200000" flipH="1">
            <a:off x="4968044" y="4725144"/>
            <a:ext cx="648072" cy="792088"/>
          </a:xfrm>
          <a:prstGeom prst="bentConnector3">
            <a:avLst>
              <a:gd name="adj1" fmla="val 706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직사각형 277"/>
          <p:cNvSpPr/>
          <p:nvPr/>
        </p:nvSpPr>
        <p:spPr>
          <a:xfrm>
            <a:off x="6300192" y="5445224"/>
            <a:ext cx="7200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직사각형 278"/>
          <p:cNvSpPr/>
          <p:nvPr/>
        </p:nvSpPr>
        <p:spPr>
          <a:xfrm>
            <a:off x="5148064" y="4725144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0" name="꺾인 연결선 279"/>
          <p:cNvCxnSpPr>
            <a:stCxn id="278" idx="0"/>
            <a:endCxn id="279" idx="2"/>
          </p:cNvCxnSpPr>
          <p:nvPr/>
        </p:nvCxnSpPr>
        <p:spPr>
          <a:xfrm rot="16200000" flipV="1">
            <a:off x="5436096" y="4545124"/>
            <a:ext cx="648072" cy="115212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직사각형 280"/>
          <p:cNvSpPr/>
          <p:nvPr/>
        </p:nvSpPr>
        <p:spPr>
          <a:xfrm>
            <a:off x="5076056" y="4725144"/>
            <a:ext cx="7200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직사각형 281"/>
          <p:cNvSpPr/>
          <p:nvPr/>
        </p:nvSpPr>
        <p:spPr>
          <a:xfrm>
            <a:off x="6228184" y="5445224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3" name="꺾인 연결선 282"/>
          <p:cNvCxnSpPr>
            <a:stCxn id="281" idx="2"/>
            <a:endCxn id="282" idx="0"/>
          </p:cNvCxnSpPr>
          <p:nvPr/>
        </p:nvCxnSpPr>
        <p:spPr>
          <a:xfrm rot="16200000" flipH="1">
            <a:off x="5364088" y="4545124"/>
            <a:ext cx="648072" cy="1152128"/>
          </a:xfrm>
          <a:prstGeom prst="bentConnector3">
            <a:avLst>
              <a:gd name="adj1" fmla="val 575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직사각형 283"/>
          <p:cNvSpPr/>
          <p:nvPr/>
        </p:nvSpPr>
        <p:spPr>
          <a:xfrm>
            <a:off x="1547664" y="4293096"/>
            <a:ext cx="7200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직사각형 284"/>
          <p:cNvSpPr/>
          <p:nvPr/>
        </p:nvSpPr>
        <p:spPr>
          <a:xfrm>
            <a:off x="1547664" y="4149080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6" name="꺾인 연결선 285"/>
          <p:cNvCxnSpPr>
            <a:stCxn id="284" idx="0"/>
            <a:endCxn id="285" idx="2"/>
          </p:cNvCxnSpPr>
          <p:nvPr/>
        </p:nvCxnSpPr>
        <p:spPr>
          <a:xfrm rot="5400000" flipH="1" flipV="1">
            <a:off x="1547664" y="4257092"/>
            <a:ext cx="72008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직사각형 286"/>
          <p:cNvSpPr/>
          <p:nvPr/>
        </p:nvSpPr>
        <p:spPr>
          <a:xfrm>
            <a:off x="1403648" y="4149080"/>
            <a:ext cx="7200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9" name="꺾인 연결선 288"/>
          <p:cNvCxnSpPr>
            <a:stCxn id="287" idx="2"/>
            <a:endCxn id="288" idx="0"/>
          </p:cNvCxnSpPr>
          <p:nvPr/>
        </p:nvCxnSpPr>
        <p:spPr>
          <a:xfrm rot="5400000">
            <a:off x="1403648" y="4257092"/>
            <a:ext cx="72008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직사각형 289"/>
          <p:cNvSpPr/>
          <p:nvPr/>
        </p:nvSpPr>
        <p:spPr>
          <a:xfrm>
            <a:off x="2303748" y="3861048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" name="직사각형 290"/>
          <p:cNvSpPr/>
          <p:nvPr/>
        </p:nvSpPr>
        <p:spPr>
          <a:xfrm>
            <a:off x="3635896" y="4437112"/>
            <a:ext cx="72008" cy="7200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2" name="꺾인 연결선 291"/>
          <p:cNvCxnSpPr>
            <a:stCxn id="290" idx="3"/>
            <a:endCxn id="291" idx="1"/>
          </p:cNvCxnSpPr>
          <p:nvPr/>
        </p:nvCxnSpPr>
        <p:spPr>
          <a:xfrm>
            <a:off x="2375756" y="3897052"/>
            <a:ext cx="1260140" cy="57606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직사각형 298"/>
          <p:cNvSpPr/>
          <p:nvPr/>
        </p:nvSpPr>
        <p:spPr>
          <a:xfrm>
            <a:off x="2303748" y="4005064"/>
            <a:ext cx="72008" cy="7200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" name="직사각형 299"/>
          <p:cNvSpPr/>
          <p:nvPr/>
        </p:nvSpPr>
        <p:spPr>
          <a:xfrm>
            <a:off x="3635896" y="4581128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1" name="꺾인 연결선 300"/>
          <p:cNvCxnSpPr>
            <a:stCxn id="299" idx="3"/>
            <a:endCxn id="300" idx="1"/>
          </p:cNvCxnSpPr>
          <p:nvPr/>
        </p:nvCxnSpPr>
        <p:spPr>
          <a:xfrm>
            <a:off x="2375756" y="4041068"/>
            <a:ext cx="1260140" cy="576064"/>
          </a:xfrm>
          <a:prstGeom prst="bentConnector3">
            <a:avLst>
              <a:gd name="adj1" fmla="val 298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원통 336"/>
          <p:cNvSpPr/>
          <p:nvPr/>
        </p:nvSpPr>
        <p:spPr>
          <a:xfrm>
            <a:off x="6804248" y="3861048"/>
            <a:ext cx="360040" cy="216024"/>
          </a:xfrm>
          <a:prstGeom prst="can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39" name="TextBox 338"/>
          <p:cNvSpPr txBox="1"/>
          <p:nvPr/>
        </p:nvSpPr>
        <p:spPr>
          <a:xfrm>
            <a:off x="7092280" y="3861048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DB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41" name="직사각형 340"/>
          <p:cNvSpPr/>
          <p:nvPr/>
        </p:nvSpPr>
        <p:spPr>
          <a:xfrm>
            <a:off x="6804248" y="4149080"/>
            <a:ext cx="360040" cy="216024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42" name="TextBox 341"/>
          <p:cNvSpPr txBox="1"/>
          <p:nvPr/>
        </p:nvSpPr>
        <p:spPr>
          <a:xfrm>
            <a:off x="7092280" y="414966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Manager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43" name="직사각형 342"/>
          <p:cNvSpPr/>
          <p:nvPr/>
        </p:nvSpPr>
        <p:spPr>
          <a:xfrm>
            <a:off x="6804248" y="4437112"/>
            <a:ext cx="360040" cy="216024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44" name="TextBox 343"/>
          <p:cNvSpPr txBox="1"/>
          <p:nvPr/>
        </p:nvSpPr>
        <p:spPr>
          <a:xfrm>
            <a:off x="7092280" y="4365104"/>
            <a:ext cx="151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Thing object</a:t>
            </a:r>
          </a:p>
          <a:p>
            <a:r>
              <a:rPr lang="en-US" altLang="ko-KR" sz="800" dirty="0" smtClean="0">
                <a:solidFill>
                  <a:schemeClr val="bg1"/>
                </a:solidFill>
              </a:rPr>
              <a:t> (Sensor, actuator...)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45" name="직사각형 344"/>
          <p:cNvSpPr/>
          <p:nvPr/>
        </p:nvSpPr>
        <p:spPr>
          <a:xfrm>
            <a:off x="6804248" y="4725144"/>
            <a:ext cx="360040" cy="216024"/>
          </a:xfrm>
          <a:prstGeom prst="rect">
            <a:avLst/>
          </a:prstGeom>
          <a:solidFill>
            <a:srgbClr val="92D05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7092280" y="4725144"/>
            <a:ext cx="1511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SA node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47" name="TextBox 346"/>
          <p:cNvSpPr txBox="1"/>
          <p:nvPr/>
        </p:nvSpPr>
        <p:spPr>
          <a:xfrm>
            <a:off x="4572000" y="4149080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1…*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4139952" y="4149080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1…*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88" name="직사각형 287"/>
          <p:cNvSpPr/>
          <p:nvPr/>
        </p:nvSpPr>
        <p:spPr>
          <a:xfrm>
            <a:off x="1403648" y="4293096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" name="직사각형 361"/>
          <p:cNvSpPr/>
          <p:nvPr/>
        </p:nvSpPr>
        <p:spPr>
          <a:xfrm>
            <a:off x="6804248" y="5013176"/>
            <a:ext cx="360040" cy="216024"/>
          </a:xfrm>
          <a:prstGeom prst="rect">
            <a:avLst/>
          </a:prstGeom>
          <a:solidFill>
            <a:srgbClr val="FFFF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63" name="TextBox 362"/>
          <p:cNvSpPr txBox="1"/>
          <p:nvPr/>
        </p:nvSpPr>
        <p:spPr>
          <a:xfrm>
            <a:off x="7092280" y="4941168"/>
            <a:ext cx="151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Communication module</a:t>
            </a:r>
          </a:p>
          <a:p>
            <a:r>
              <a:rPr lang="en-US" altLang="ko-KR" sz="800" dirty="0" smtClean="0">
                <a:solidFill>
                  <a:schemeClr val="bg1"/>
                </a:solidFill>
              </a:rPr>
              <a:t>(</a:t>
            </a:r>
            <a:r>
              <a:rPr lang="en-US" altLang="ko-KR" sz="800" dirty="0" err="1" smtClean="0">
                <a:solidFill>
                  <a:schemeClr val="bg1"/>
                </a:solidFill>
              </a:rPr>
              <a:t>Wifi</a:t>
            </a:r>
            <a:r>
              <a:rPr lang="en-US" altLang="ko-KR" sz="800" dirty="0" smtClean="0">
                <a:solidFill>
                  <a:schemeClr val="bg1"/>
                </a:solidFill>
              </a:rPr>
              <a:t>, </a:t>
            </a:r>
            <a:r>
              <a:rPr lang="en-US" altLang="ko-KR" sz="800" dirty="0" err="1" smtClean="0">
                <a:solidFill>
                  <a:schemeClr val="bg1"/>
                </a:solidFill>
              </a:rPr>
              <a:t>bluetooth</a:t>
            </a:r>
            <a:r>
              <a:rPr lang="en-US" altLang="ko-KR" sz="800" dirty="0" smtClean="0">
                <a:solidFill>
                  <a:schemeClr val="bg1"/>
                </a:solidFill>
              </a:rPr>
              <a:t>…)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74" name="직사각형 373"/>
          <p:cNvSpPr/>
          <p:nvPr/>
        </p:nvSpPr>
        <p:spPr>
          <a:xfrm>
            <a:off x="4860032" y="1628800"/>
            <a:ext cx="648072" cy="648072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Rule 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Set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4" name="직사각형 393"/>
          <p:cNvSpPr/>
          <p:nvPr/>
        </p:nvSpPr>
        <p:spPr>
          <a:xfrm>
            <a:off x="5652120" y="2132856"/>
            <a:ext cx="504056" cy="14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state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95" name="직사각형 394"/>
          <p:cNvSpPr/>
          <p:nvPr/>
        </p:nvSpPr>
        <p:spPr>
          <a:xfrm>
            <a:off x="6228184" y="2132856"/>
            <a:ext cx="504056" cy="14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node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96" name="직사각형 395"/>
          <p:cNvSpPr/>
          <p:nvPr/>
        </p:nvSpPr>
        <p:spPr>
          <a:xfrm>
            <a:off x="6804248" y="2132856"/>
            <a:ext cx="504056" cy="14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rule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97" name="직사각형 396"/>
          <p:cNvSpPr/>
          <p:nvPr/>
        </p:nvSpPr>
        <p:spPr>
          <a:xfrm>
            <a:off x="7380312" y="2132856"/>
            <a:ext cx="504056" cy="14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action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98" name="직사각형 397"/>
          <p:cNvSpPr/>
          <p:nvPr/>
        </p:nvSpPr>
        <p:spPr>
          <a:xfrm>
            <a:off x="5580112" y="1988840"/>
            <a:ext cx="2736304" cy="360040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endParaRPr lang="en-US" altLang="ko-KR" sz="800" dirty="0" smtClean="0">
              <a:solidFill>
                <a:srgbClr val="FF0000"/>
              </a:solidFill>
            </a:endParaRPr>
          </a:p>
        </p:txBody>
      </p:sp>
      <p:cxnSp>
        <p:nvCxnSpPr>
          <p:cNvPr id="410" name="꺾인 연결선 409"/>
          <p:cNvCxnSpPr>
            <a:stCxn id="374" idx="0"/>
            <a:endCxn id="24" idx="4"/>
          </p:cNvCxnSpPr>
          <p:nvPr/>
        </p:nvCxnSpPr>
        <p:spPr>
          <a:xfrm rot="5400000" flipH="1" flipV="1">
            <a:off x="5166066" y="1286762"/>
            <a:ext cx="360040" cy="324036"/>
          </a:xfrm>
          <a:prstGeom prst="bentConnector4">
            <a:avLst>
              <a:gd name="adj1" fmla="val 20000"/>
              <a:gd name="adj2" fmla="val 170548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TextBox 448"/>
          <p:cNvSpPr txBox="1"/>
          <p:nvPr/>
        </p:nvSpPr>
        <p:spPr>
          <a:xfrm>
            <a:off x="5652120" y="1268760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save rule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52" name="TextBox 451"/>
          <p:cNvSpPr txBox="1"/>
          <p:nvPr/>
        </p:nvSpPr>
        <p:spPr>
          <a:xfrm>
            <a:off x="4572000" y="1412776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load rule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53" name="TextBox 452"/>
          <p:cNvSpPr txBox="1"/>
          <p:nvPr/>
        </p:nvSpPr>
        <p:spPr>
          <a:xfrm>
            <a:off x="6660232" y="1413356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register timed action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78" name="TextBox 477"/>
          <p:cNvSpPr txBox="1"/>
          <p:nvPr/>
        </p:nvSpPr>
        <p:spPr>
          <a:xfrm>
            <a:off x="7092280" y="5589820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thread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79" name="타원 478"/>
          <p:cNvSpPr/>
          <p:nvPr/>
        </p:nvSpPr>
        <p:spPr>
          <a:xfrm>
            <a:off x="7308304" y="1124744"/>
            <a:ext cx="935336" cy="288032"/>
          </a:xfrm>
          <a:prstGeom prst="ellipse">
            <a:avLst/>
          </a:prstGeom>
          <a:solidFill>
            <a:schemeClr val="tx1">
              <a:lumMod val="8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scheduler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86" name="TextBox 485"/>
          <p:cNvSpPr txBox="1"/>
          <p:nvPr/>
        </p:nvSpPr>
        <p:spPr>
          <a:xfrm>
            <a:off x="7812360" y="1484784"/>
            <a:ext cx="574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timed </a:t>
            </a:r>
          </a:p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action </a:t>
            </a:r>
          </a:p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event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501" name="꺾인 연결선 425"/>
          <p:cNvCxnSpPr>
            <a:endCxn id="505" idx="1"/>
          </p:cNvCxnSpPr>
          <p:nvPr/>
        </p:nvCxnSpPr>
        <p:spPr>
          <a:xfrm>
            <a:off x="6948264" y="5912406"/>
            <a:ext cx="432048" cy="58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4" name="TextBox 503"/>
          <p:cNvSpPr txBox="1"/>
          <p:nvPr/>
        </p:nvSpPr>
        <p:spPr>
          <a:xfrm>
            <a:off x="6732240" y="5805264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A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05" name="TextBox 504"/>
          <p:cNvSpPr txBox="1"/>
          <p:nvPr/>
        </p:nvSpPr>
        <p:spPr>
          <a:xfrm>
            <a:off x="7380312" y="5805264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B 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13" name="타원 512"/>
          <p:cNvSpPr/>
          <p:nvPr/>
        </p:nvSpPr>
        <p:spPr>
          <a:xfrm>
            <a:off x="6804248" y="5589240"/>
            <a:ext cx="360040" cy="216024"/>
          </a:xfrm>
          <a:prstGeom prst="ellipse">
            <a:avLst/>
          </a:prstGeom>
          <a:solidFill>
            <a:schemeClr val="tx1">
              <a:lumMod val="8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14" name="TextBox 513"/>
          <p:cNvSpPr txBox="1"/>
          <p:nvPr/>
        </p:nvSpPr>
        <p:spPr>
          <a:xfrm>
            <a:off x="6804248" y="3645024"/>
            <a:ext cx="1511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: JSON event , from A to B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35" name="직사각형 534"/>
          <p:cNvSpPr/>
          <p:nvPr/>
        </p:nvSpPr>
        <p:spPr>
          <a:xfrm>
            <a:off x="5940152" y="2420888"/>
            <a:ext cx="7200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6" name="직사각형 535"/>
          <p:cNvSpPr/>
          <p:nvPr/>
        </p:nvSpPr>
        <p:spPr>
          <a:xfrm>
            <a:off x="5940152" y="2276872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7" name="꺾인 연결선 536"/>
          <p:cNvCxnSpPr>
            <a:stCxn id="535" idx="0"/>
            <a:endCxn id="536" idx="2"/>
          </p:cNvCxnSpPr>
          <p:nvPr/>
        </p:nvCxnSpPr>
        <p:spPr>
          <a:xfrm rot="5400000" flipH="1" flipV="1">
            <a:off x="5940152" y="2384884"/>
            <a:ext cx="72008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8" name="직사각형 537"/>
          <p:cNvSpPr/>
          <p:nvPr/>
        </p:nvSpPr>
        <p:spPr>
          <a:xfrm>
            <a:off x="5868144" y="2276872"/>
            <a:ext cx="7200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9" name="직사각형 538"/>
          <p:cNvSpPr/>
          <p:nvPr/>
        </p:nvSpPr>
        <p:spPr>
          <a:xfrm>
            <a:off x="5868144" y="2420888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0" name="꺾인 연결선 539"/>
          <p:cNvCxnSpPr>
            <a:stCxn id="538" idx="2"/>
            <a:endCxn id="539" idx="0"/>
          </p:cNvCxnSpPr>
          <p:nvPr/>
        </p:nvCxnSpPr>
        <p:spPr>
          <a:xfrm rot="5400000">
            <a:off x="5868144" y="2384884"/>
            <a:ext cx="72008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직사각형 544"/>
          <p:cNvSpPr/>
          <p:nvPr/>
        </p:nvSpPr>
        <p:spPr>
          <a:xfrm>
            <a:off x="6516216" y="2420888"/>
            <a:ext cx="7200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6" name="직사각형 545"/>
          <p:cNvSpPr/>
          <p:nvPr/>
        </p:nvSpPr>
        <p:spPr>
          <a:xfrm>
            <a:off x="6516216" y="2276872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7" name="꺾인 연결선 546"/>
          <p:cNvCxnSpPr>
            <a:stCxn id="545" idx="0"/>
            <a:endCxn id="546" idx="2"/>
          </p:cNvCxnSpPr>
          <p:nvPr/>
        </p:nvCxnSpPr>
        <p:spPr>
          <a:xfrm rot="5400000" flipH="1" flipV="1">
            <a:off x="6516216" y="2384884"/>
            <a:ext cx="72008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8" name="직사각형 547"/>
          <p:cNvSpPr/>
          <p:nvPr/>
        </p:nvSpPr>
        <p:spPr>
          <a:xfrm>
            <a:off x="6444208" y="2276872"/>
            <a:ext cx="7200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9" name="직사각형 548"/>
          <p:cNvSpPr/>
          <p:nvPr/>
        </p:nvSpPr>
        <p:spPr>
          <a:xfrm>
            <a:off x="6444208" y="2420888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0" name="꺾인 연결선 549"/>
          <p:cNvCxnSpPr>
            <a:stCxn id="548" idx="2"/>
            <a:endCxn id="549" idx="0"/>
          </p:cNvCxnSpPr>
          <p:nvPr/>
        </p:nvCxnSpPr>
        <p:spPr>
          <a:xfrm rot="5400000">
            <a:off x="6444208" y="2384884"/>
            <a:ext cx="72008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1" name="직사각형 550"/>
          <p:cNvSpPr/>
          <p:nvPr/>
        </p:nvSpPr>
        <p:spPr>
          <a:xfrm>
            <a:off x="7092280" y="2420888"/>
            <a:ext cx="7200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2" name="직사각형 551"/>
          <p:cNvSpPr/>
          <p:nvPr/>
        </p:nvSpPr>
        <p:spPr>
          <a:xfrm>
            <a:off x="7092280" y="2276872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3" name="꺾인 연결선 552"/>
          <p:cNvCxnSpPr>
            <a:stCxn id="551" idx="0"/>
            <a:endCxn id="552" idx="2"/>
          </p:cNvCxnSpPr>
          <p:nvPr/>
        </p:nvCxnSpPr>
        <p:spPr>
          <a:xfrm rot="5400000" flipH="1" flipV="1">
            <a:off x="7092280" y="2384884"/>
            <a:ext cx="72008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직사각형 553"/>
          <p:cNvSpPr/>
          <p:nvPr/>
        </p:nvSpPr>
        <p:spPr>
          <a:xfrm>
            <a:off x="7020272" y="2276872"/>
            <a:ext cx="7200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5" name="직사각형 554"/>
          <p:cNvSpPr/>
          <p:nvPr/>
        </p:nvSpPr>
        <p:spPr>
          <a:xfrm>
            <a:off x="7020272" y="2420888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6" name="꺾인 연결선 555"/>
          <p:cNvCxnSpPr>
            <a:stCxn id="554" idx="2"/>
            <a:endCxn id="555" idx="0"/>
          </p:cNvCxnSpPr>
          <p:nvPr/>
        </p:nvCxnSpPr>
        <p:spPr>
          <a:xfrm rot="5400000">
            <a:off x="7020272" y="2384884"/>
            <a:ext cx="72008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7" name="직사각형 556"/>
          <p:cNvSpPr/>
          <p:nvPr/>
        </p:nvSpPr>
        <p:spPr>
          <a:xfrm>
            <a:off x="7668344" y="2420888"/>
            <a:ext cx="7200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8" name="직사각형 557"/>
          <p:cNvSpPr/>
          <p:nvPr/>
        </p:nvSpPr>
        <p:spPr>
          <a:xfrm>
            <a:off x="7668344" y="2276872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9" name="꺾인 연결선 558"/>
          <p:cNvCxnSpPr>
            <a:stCxn id="557" idx="0"/>
            <a:endCxn id="558" idx="2"/>
          </p:cNvCxnSpPr>
          <p:nvPr/>
        </p:nvCxnSpPr>
        <p:spPr>
          <a:xfrm rot="5400000" flipH="1" flipV="1">
            <a:off x="7668344" y="2384884"/>
            <a:ext cx="72008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직사각형 559"/>
          <p:cNvSpPr/>
          <p:nvPr/>
        </p:nvSpPr>
        <p:spPr>
          <a:xfrm>
            <a:off x="7596336" y="2276872"/>
            <a:ext cx="7200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1" name="직사각형 560"/>
          <p:cNvSpPr/>
          <p:nvPr/>
        </p:nvSpPr>
        <p:spPr>
          <a:xfrm>
            <a:off x="7596336" y="2420888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2" name="꺾인 연결선 561"/>
          <p:cNvCxnSpPr>
            <a:stCxn id="560" idx="2"/>
            <a:endCxn id="561" idx="0"/>
          </p:cNvCxnSpPr>
          <p:nvPr/>
        </p:nvCxnSpPr>
        <p:spPr>
          <a:xfrm rot="5400000">
            <a:off x="7596336" y="2384884"/>
            <a:ext cx="72008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꺾인 연결선 412"/>
          <p:cNvCxnSpPr>
            <a:endCxn id="394" idx="0"/>
          </p:cNvCxnSpPr>
          <p:nvPr/>
        </p:nvCxnSpPr>
        <p:spPr>
          <a:xfrm>
            <a:off x="5508104" y="2060848"/>
            <a:ext cx="396044" cy="72008"/>
          </a:xfrm>
          <a:prstGeom prst="bentConnector2">
            <a:avLst/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꺾인 연결선 412"/>
          <p:cNvCxnSpPr>
            <a:endCxn id="395" idx="0"/>
          </p:cNvCxnSpPr>
          <p:nvPr/>
        </p:nvCxnSpPr>
        <p:spPr>
          <a:xfrm>
            <a:off x="5508104" y="1988840"/>
            <a:ext cx="972108" cy="144016"/>
          </a:xfrm>
          <a:prstGeom prst="bentConnector2">
            <a:avLst/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꺾인 연결선 412"/>
          <p:cNvCxnSpPr>
            <a:endCxn id="396" idx="0"/>
          </p:cNvCxnSpPr>
          <p:nvPr/>
        </p:nvCxnSpPr>
        <p:spPr>
          <a:xfrm>
            <a:off x="5508104" y="1916832"/>
            <a:ext cx="1548172" cy="216024"/>
          </a:xfrm>
          <a:prstGeom prst="bentConnector2">
            <a:avLst/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꺾인 연결선 412"/>
          <p:cNvCxnSpPr>
            <a:endCxn id="397" idx="0"/>
          </p:cNvCxnSpPr>
          <p:nvPr/>
        </p:nvCxnSpPr>
        <p:spPr>
          <a:xfrm>
            <a:off x="5508104" y="1844824"/>
            <a:ext cx="2124236" cy="288032"/>
          </a:xfrm>
          <a:prstGeom prst="bentConnector2">
            <a:avLst/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꺾인 연결선 425"/>
          <p:cNvCxnSpPr>
            <a:endCxn id="479" idx="4"/>
          </p:cNvCxnSpPr>
          <p:nvPr/>
        </p:nvCxnSpPr>
        <p:spPr>
          <a:xfrm rot="5400000" flipH="1" flipV="1">
            <a:off x="7398122" y="1755006"/>
            <a:ext cx="720080" cy="3562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직사각형 585"/>
          <p:cNvSpPr/>
          <p:nvPr/>
        </p:nvSpPr>
        <p:spPr>
          <a:xfrm>
            <a:off x="8388424" y="2420888"/>
            <a:ext cx="7200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7" name="직사각형 586"/>
          <p:cNvSpPr/>
          <p:nvPr/>
        </p:nvSpPr>
        <p:spPr>
          <a:xfrm>
            <a:off x="7884368" y="1412776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8" name="꺾인 연결선 587"/>
          <p:cNvCxnSpPr>
            <a:stCxn id="586" idx="0"/>
            <a:endCxn id="587" idx="2"/>
          </p:cNvCxnSpPr>
          <p:nvPr/>
        </p:nvCxnSpPr>
        <p:spPr>
          <a:xfrm rot="16200000" flipV="1">
            <a:off x="7704348" y="1700808"/>
            <a:ext cx="936104" cy="5040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3" name="TextBox 592"/>
          <p:cNvSpPr txBox="1"/>
          <p:nvPr/>
        </p:nvSpPr>
        <p:spPr>
          <a:xfrm>
            <a:off x="5796136" y="1643392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match rule condition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607" name="꺾인 연결선 409"/>
          <p:cNvCxnSpPr>
            <a:stCxn id="24" idx="2"/>
            <a:endCxn id="374" idx="1"/>
          </p:cNvCxnSpPr>
          <p:nvPr/>
        </p:nvCxnSpPr>
        <p:spPr>
          <a:xfrm rot="10800000" flipV="1">
            <a:off x="4860032" y="1268760"/>
            <a:ext cx="12700" cy="684076"/>
          </a:xfrm>
          <a:prstGeom prst="bentConnector3">
            <a:avLst>
              <a:gd name="adj1" fmla="val 180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2" name="직사각형 611"/>
          <p:cNvSpPr/>
          <p:nvPr/>
        </p:nvSpPr>
        <p:spPr>
          <a:xfrm>
            <a:off x="6804248" y="5301208"/>
            <a:ext cx="360040" cy="216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613" name="TextBox 612"/>
          <p:cNvSpPr txBox="1"/>
          <p:nvPr/>
        </p:nvSpPr>
        <p:spPr>
          <a:xfrm>
            <a:off x="7164288" y="5301208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rule object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14" name="직사각형 613"/>
          <p:cNvSpPr/>
          <p:nvPr/>
        </p:nvSpPr>
        <p:spPr>
          <a:xfrm>
            <a:off x="7812360" y="1916832"/>
            <a:ext cx="4675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event </a:t>
            </a:r>
          </a:p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object </a:t>
            </a:r>
          </a:p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list</a:t>
            </a:r>
          </a:p>
        </p:txBody>
      </p:sp>
      <p:sp>
        <p:nvSpPr>
          <p:cNvPr id="616" name="직사각형 615"/>
          <p:cNvSpPr/>
          <p:nvPr/>
        </p:nvSpPr>
        <p:spPr>
          <a:xfrm>
            <a:off x="755576" y="5373216"/>
            <a:ext cx="1584176" cy="93610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Real SA Node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bg1"/>
                </a:solidFill>
              </a:rPr>
              <a:t>Arduino</a:t>
            </a:r>
            <a:r>
              <a:rPr lang="en-US" altLang="ko-KR" sz="1000" dirty="0" smtClean="0">
                <a:solidFill>
                  <a:schemeClr val="bg1"/>
                </a:solidFill>
              </a:rPr>
              <a:t>)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617" name="직사각형 616"/>
          <p:cNvSpPr/>
          <p:nvPr/>
        </p:nvSpPr>
        <p:spPr>
          <a:xfrm>
            <a:off x="755576" y="5013176"/>
            <a:ext cx="1584176" cy="14401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real </a:t>
            </a:r>
            <a:r>
              <a:rPr lang="en-US" altLang="ko-KR" sz="1000" dirty="0" err="1" smtClean="0">
                <a:solidFill>
                  <a:schemeClr val="bg1"/>
                </a:solidFill>
              </a:rPr>
              <a:t>Wifi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618" name="직사각형 617"/>
          <p:cNvSpPr/>
          <p:nvPr/>
        </p:nvSpPr>
        <p:spPr>
          <a:xfrm>
            <a:off x="1547664" y="4941168"/>
            <a:ext cx="7200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9" name="직사각형 618"/>
          <p:cNvSpPr/>
          <p:nvPr/>
        </p:nvSpPr>
        <p:spPr>
          <a:xfrm>
            <a:off x="1547664" y="4653136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0" name="꺾인 연결선 619"/>
          <p:cNvCxnSpPr>
            <a:stCxn id="618" idx="0"/>
            <a:endCxn id="619" idx="2"/>
          </p:cNvCxnSpPr>
          <p:nvPr/>
        </p:nvCxnSpPr>
        <p:spPr>
          <a:xfrm rot="5400000" flipH="1" flipV="1">
            <a:off x="1475656" y="4833156"/>
            <a:ext cx="216024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1" name="직사각형 620"/>
          <p:cNvSpPr/>
          <p:nvPr/>
        </p:nvSpPr>
        <p:spPr>
          <a:xfrm>
            <a:off x="1403648" y="4653136"/>
            <a:ext cx="7200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2" name="꺾인 연결선 621"/>
          <p:cNvCxnSpPr>
            <a:stCxn id="621" idx="2"/>
            <a:endCxn id="623" idx="0"/>
          </p:cNvCxnSpPr>
          <p:nvPr/>
        </p:nvCxnSpPr>
        <p:spPr>
          <a:xfrm rot="5400000">
            <a:off x="1331640" y="4833156"/>
            <a:ext cx="216024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3" name="직사각형 622"/>
          <p:cNvSpPr/>
          <p:nvPr/>
        </p:nvSpPr>
        <p:spPr>
          <a:xfrm>
            <a:off x="1403648" y="4941168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4" name="직사각형 623"/>
          <p:cNvSpPr/>
          <p:nvPr/>
        </p:nvSpPr>
        <p:spPr>
          <a:xfrm>
            <a:off x="1547664" y="5301208"/>
            <a:ext cx="7200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5" name="직사각형 624"/>
          <p:cNvSpPr/>
          <p:nvPr/>
        </p:nvSpPr>
        <p:spPr>
          <a:xfrm>
            <a:off x="1547664" y="5157192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6" name="꺾인 연결선 625"/>
          <p:cNvCxnSpPr>
            <a:stCxn id="624" idx="0"/>
            <a:endCxn id="625" idx="2"/>
          </p:cNvCxnSpPr>
          <p:nvPr/>
        </p:nvCxnSpPr>
        <p:spPr>
          <a:xfrm rot="5400000" flipH="1" flipV="1">
            <a:off x="1547664" y="5265204"/>
            <a:ext cx="72008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7" name="직사각형 626"/>
          <p:cNvSpPr/>
          <p:nvPr/>
        </p:nvSpPr>
        <p:spPr>
          <a:xfrm>
            <a:off x="1403648" y="5157192"/>
            <a:ext cx="7200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8" name="꺾인 연결선 627"/>
          <p:cNvCxnSpPr>
            <a:stCxn id="627" idx="2"/>
            <a:endCxn id="629" idx="0"/>
          </p:cNvCxnSpPr>
          <p:nvPr/>
        </p:nvCxnSpPr>
        <p:spPr>
          <a:xfrm rot="5400000">
            <a:off x="1403648" y="5265204"/>
            <a:ext cx="72008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직사각형 628"/>
          <p:cNvSpPr/>
          <p:nvPr/>
        </p:nvSpPr>
        <p:spPr>
          <a:xfrm>
            <a:off x="1403648" y="5301208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0" name="직사각형 629"/>
          <p:cNvSpPr/>
          <p:nvPr/>
        </p:nvSpPr>
        <p:spPr>
          <a:xfrm>
            <a:off x="683568" y="4797152"/>
            <a:ext cx="1728192" cy="1584176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real world</a:t>
            </a:r>
          </a:p>
        </p:txBody>
      </p:sp>
      <p:sp>
        <p:nvSpPr>
          <p:cNvPr id="631" name="직사각형 630"/>
          <p:cNvSpPr/>
          <p:nvPr/>
        </p:nvSpPr>
        <p:spPr>
          <a:xfrm>
            <a:off x="6804248" y="6165304"/>
            <a:ext cx="360040" cy="144016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sz="800" dirty="0" smtClean="0">
              <a:solidFill>
                <a:srgbClr val="FF0000"/>
              </a:solidFill>
            </a:endParaRPr>
          </a:p>
        </p:txBody>
      </p:sp>
      <p:sp>
        <p:nvSpPr>
          <p:cNvPr id="632" name="TextBox 631"/>
          <p:cNvSpPr txBox="1"/>
          <p:nvPr/>
        </p:nvSpPr>
        <p:spPr>
          <a:xfrm>
            <a:off x="7116215" y="6127588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author comment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3359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178</Words>
  <Application>Microsoft Office PowerPoint</Application>
  <PresentationFormat>화면 슬라이드 쇼(4:3)</PresentationFormat>
  <Paragraphs>106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디자인 사용자 지정</vt:lpstr>
      <vt:lpstr>5.3 Dynamic View(1)</vt:lpstr>
      <vt:lpstr>5.3 Dynamic View(2)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Warehouse Management System (Initial Presentation)</dc:title>
  <dc:creator>이재안/선임연구원/SW아키텍처팀(jaean.yi@lge.com)</dc:creator>
  <cp:lastModifiedBy>mac</cp:lastModifiedBy>
  <cp:revision>664</cp:revision>
  <dcterms:created xsi:type="dcterms:W3CDTF">2014-05-28T02:15:30Z</dcterms:created>
  <dcterms:modified xsi:type="dcterms:W3CDTF">2015-06-09T20:55:36Z</dcterms:modified>
</cp:coreProperties>
</file>