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257" r:id="rId3"/>
    <p:sldId id="260" r:id="rId4"/>
    <p:sldId id="259" r:id="rId5"/>
    <p:sldId id="258" r:id="rId6"/>
    <p:sldId id="261" r:id="rId7"/>
    <p:sldId id="256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-696" y="-90"/>
      </p:cViewPr>
      <p:guideLst>
        <p:guide orient="horz" pos="2160"/>
        <p:guide pos="29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C0E16-7897-41AD-BAF5-3FB4677A0B7B}" type="datetimeFigureOut">
              <a:rPr lang="ko-KR" altLang="en-US" smtClean="0"/>
              <a:t>2015-06-26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0168E-B970-42B4-AE0A-D37868789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85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F4041-DF57-4430-8008-89C9174CA5F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81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298B-01B2-4EDB-AE9B-A2585CFA0325}" type="datetimeFigureOut">
              <a:rPr lang="ko-KR" altLang="en-US" smtClean="0"/>
              <a:t>2015-06-26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CB48-444D-4344-94C8-8E4ABC81D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32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298B-01B2-4EDB-AE9B-A2585CFA0325}" type="datetimeFigureOut">
              <a:rPr lang="ko-KR" altLang="en-US" smtClean="0"/>
              <a:t>2015-06-26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CB48-444D-4344-94C8-8E4ABC81D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1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298B-01B2-4EDB-AE9B-A2585CFA0325}" type="datetimeFigureOut">
              <a:rPr lang="ko-KR" altLang="en-US" smtClean="0"/>
              <a:t>2015-06-26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CB48-444D-4344-94C8-8E4ABC81D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15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298B-01B2-4EDB-AE9B-A2585CFA0325}" type="datetimeFigureOut">
              <a:rPr lang="ko-KR" altLang="en-US" smtClean="0"/>
              <a:t>2015-06-26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CB48-444D-4344-94C8-8E4ABC81D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07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298B-01B2-4EDB-AE9B-A2585CFA0325}" type="datetimeFigureOut">
              <a:rPr lang="ko-KR" altLang="en-US" smtClean="0"/>
              <a:t>2015-06-26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CB48-444D-4344-94C8-8E4ABC81D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29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298B-01B2-4EDB-AE9B-A2585CFA0325}" type="datetimeFigureOut">
              <a:rPr lang="ko-KR" altLang="en-US" smtClean="0"/>
              <a:t>2015-06-26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CB48-444D-4344-94C8-8E4ABC81D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1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298B-01B2-4EDB-AE9B-A2585CFA0325}" type="datetimeFigureOut">
              <a:rPr lang="ko-KR" altLang="en-US" smtClean="0"/>
              <a:t>2015-06-26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CB48-444D-4344-94C8-8E4ABC81D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46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298B-01B2-4EDB-AE9B-A2585CFA0325}" type="datetimeFigureOut">
              <a:rPr lang="ko-KR" altLang="en-US" smtClean="0"/>
              <a:t>2015-06-26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CB48-444D-4344-94C8-8E4ABC81D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47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298B-01B2-4EDB-AE9B-A2585CFA0325}" type="datetimeFigureOut">
              <a:rPr lang="ko-KR" altLang="en-US" smtClean="0"/>
              <a:t>2015-06-26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CB48-444D-4344-94C8-8E4ABC81D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7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298B-01B2-4EDB-AE9B-A2585CFA0325}" type="datetimeFigureOut">
              <a:rPr lang="ko-KR" altLang="en-US" smtClean="0"/>
              <a:t>2015-06-26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CB48-444D-4344-94C8-8E4ABC81D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0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298B-01B2-4EDB-AE9B-A2585CFA0325}" type="datetimeFigureOut">
              <a:rPr lang="ko-KR" altLang="en-US" smtClean="0"/>
              <a:t>2015-06-26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CB48-444D-4344-94C8-8E4ABC81D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74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3298B-01B2-4EDB-AE9B-A2585CFA0325}" type="datetimeFigureOut">
              <a:rPr lang="ko-KR" altLang="en-US" smtClean="0"/>
              <a:t>2015-06-26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4CB48-444D-4344-94C8-8E4ABC81D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6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4167" y="908720"/>
            <a:ext cx="5210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i="1" dirty="0">
                <a:latin typeface="Segoe UI Symbol" pitchFamily="34" charset="0"/>
                <a:ea typeface="Segoe UI Symbol" pitchFamily="34" charset="0"/>
              </a:rPr>
              <a:t>{Rule} := if {conditions} then {actions</a:t>
            </a:r>
            <a:r>
              <a:rPr lang="en-US" altLang="ko-KR" sz="2400" i="1" dirty="0" smtClean="0">
                <a:latin typeface="Segoe UI Symbol" pitchFamily="34" charset="0"/>
                <a:ea typeface="Segoe UI Symbol" pitchFamily="34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83567" y="2633117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Rule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5735" y="2285256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Conditions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98042" y="3067261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Actions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879129" y="2484326"/>
            <a:ext cx="216024" cy="18002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907704" y="2964557"/>
            <a:ext cx="166514" cy="176411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4716016" y="1916832"/>
            <a:ext cx="3384376" cy="1728192"/>
            <a:chOff x="4716016" y="1916832"/>
            <a:chExt cx="3384376" cy="1728192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4716016" y="1916832"/>
              <a:ext cx="3384376" cy="1728192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660232" y="2924944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410672" y="2699953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465515" y="2764185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60032" y="1916832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[</a:t>
              </a:r>
              <a:r>
                <a:rPr lang="en-US" altLang="ko-KR" sz="1600" dirty="0" err="1" smtClean="0"/>
                <a:t>RuleSet</a:t>
              </a:r>
              <a:r>
                <a:rPr lang="en-US" altLang="ko-KR" sz="1600" dirty="0"/>
                <a:t>]</a:t>
              </a:r>
              <a:endParaRPr lang="ko-KR" altLang="en-US" sz="16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215608" y="2611903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smtClean="0">
                  <a:solidFill>
                    <a:schemeClr val="bg1">
                      <a:lumMod val="75000"/>
                    </a:schemeClr>
                  </a:solidFill>
                </a:rPr>
                <a:t>Rule</a:t>
              </a:r>
              <a:endParaRPr lang="ko-KR" altLang="en-US" sz="1400" i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554688" y="2861531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4997760" y="2618271"/>
              <a:ext cx="444624" cy="29182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mode</a:t>
              </a:r>
              <a:endParaRPr lang="ko-KR" altLang="en-US" sz="1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91472" y="2636912"/>
              <a:ext cx="804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state</a:t>
              </a:r>
              <a:endParaRPr lang="ko-KR" altLang="en-US" sz="1100" dirty="0"/>
            </a:p>
          </p:txBody>
        </p:sp>
      </p:grpSp>
      <p:sp>
        <p:nvSpPr>
          <p:cNvPr id="27" name="오른쪽으로 구부러진 화살표 26"/>
          <p:cNvSpPr/>
          <p:nvPr/>
        </p:nvSpPr>
        <p:spPr>
          <a:xfrm rot="10318005">
            <a:off x="7688416" y="2772559"/>
            <a:ext cx="249560" cy="304775"/>
          </a:xfrm>
          <a:prstGeom prst="curvedRightArrow">
            <a:avLst>
              <a:gd name="adj1" fmla="val 25000"/>
              <a:gd name="adj2" fmla="val 50000"/>
              <a:gd name="adj3" fmla="val 15664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제목 27"/>
          <p:cNvSpPr>
            <a:spLocks noGrp="1"/>
          </p:cNvSpPr>
          <p:nvPr>
            <p:ph type="title"/>
          </p:nvPr>
        </p:nvSpPr>
        <p:spPr>
          <a:xfrm>
            <a:off x="107504" y="116632"/>
            <a:ext cx="8163247" cy="562074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err="1" smtClean="0"/>
              <a:t>RuleManager</a:t>
            </a:r>
            <a:r>
              <a:rPr lang="en-US" altLang="ko-KR" sz="2800" dirty="0" smtClean="0"/>
              <a:t> – add rule</a:t>
            </a:r>
            <a:endParaRPr lang="ko-KR" altLang="en-US" sz="28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133847" y="692696"/>
            <a:ext cx="8280920" cy="0"/>
          </a:xfrm>
          <a:prstGeom prst="line">
            <a:avLst/>
          </a:prstGeom>
          <a:ln w="1905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33847" y="649263"/>
            <a:ext cx="2808312" cy="0"/>
          </a:xfrm>
          <a:prstGeom prst="line">
            <a:avLst/>
          </a:prstGeom>
          <a:ln w="1905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59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18659" y="3346850"/>
            <a:ext cx="6028389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E v e n t    B u 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65258" y="4581128"/>
            <a:ext cx="36004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98648" y="4581128"/>
            <a:ext cx="36004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 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08304" y="4579692"/>
            <a:ext cx="1583408" cy="208966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94592" y="6236732"/>
            <a:ext cx="165618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 information, from A to B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 rot="16200000">
            <a:off x="8295102" y="4678812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 rot="16200000">
            <a:off x="8151086" y="4678812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원통 72"/>
          <p:cNvSpPr/>
          <p:nvPr/>
        </p:nvSpPr>
        <p:spPr>
          <a:xfrm>
            <a:off x="7322584" y="4941168"/>
            <a:ext cx="360040" cy="216024"/>
          </a:xfrm>
          <a:prstGeom prst="can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610616" y="4941168"/>
            <a:ext cx="64807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322584" y="5229200"/>
            <a:ext cx="360040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10616" y="5229780"/>
            <a:ext cx="64807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7322584" y="5517232"/>
            <a:ext cx="360040" cy="216024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610616" y="5538718"/>
            <a:ext cx="1511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Singleton object</a:t>
            </a: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 rot="16200000">
            <a:off x="7863054" y="482282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1…*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682624" y="5877852"/>
            <a:ext cx="129614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7" name="꺾인 연결선 425"/>
          <p:cNvCxnSpPr>
            <a:endCxn id="89" idx="1"/>
          </p:cNvCxnSpPr>
          <p:nvPr/>
        </p:nvCxnSpPr>
        <p:spPr>
          <a:xfrm>
            <a:off x="7466600" y="6200438"/>
            <a:ext cx="432048" cy="58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365258" y="6093296"/>
            <a:ext cx="36004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898648" y="6093296"/>
            <a:ext cx="36004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 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7322584" y="5877272"/>
            <a:ext cx="360040" cy="21602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322584" y="4725144"/>
            <a:ext cx="15114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JSON event , from A to B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8" name="꺾인 연결선 137"/>
          <p:cNvCxnSpPr>
            <a:endCxn id="14" idx="1"/>
          </p:cNvCxnSpPr>
          <p:nvPr/>
        </p:nvCxnSpPr>
        <p:spPr>
          <a:xfrm flipV="1">
            <a:off x="7538608" y="4688850"/>
            <a:ext cx="360040" cy="29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4455523" y="1556792"/>
            <a:ext cx="77408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 rules 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580112" y="1582822"/>
            <a:ext cx="86409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rules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199809" y="404664"/>
            <a:ext cx="200355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register timed action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3142831" y="701734"/>
            <a:ext cx="1174391" cy="47576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scheduler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589839" y="764704"/>
            <a:ext cx="1029389" cy="34363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Delay action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7330116" y="4579692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7258108" y="4579692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7935514" y="485320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2583224" y="113275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5" name="꺾인 연결선 409"/>
          <p:cNvCxnSpPr>
            <a:stCxn id="568" idx="2"/>
            <a:endCxn id="565" idx="0"/>
          </p:cNvCxnSpPr>
          <p:nvPr/>
        </p:nvCxnSpPr>
        <p:spPr>
          <a:xfrm rot="5400000">
            <a:off x="5173269" y="1523939"/>
            <a:ext cx="724439" cy="356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꺾인 연결선 179"/>
          <p:cNvCxnSpPr>
            <a:endCxn id="185" idx="4"/>
          </p:cNvCxnSpPr>
          <p:nvPr/>
        </p:nvCxnSpPr>
        <p:spPr>
          <a:xfrm rot="10800000" flipV="1">
            <a:off x="5861629" y="908721"/>
            <a:ext cx="845120" cy="3592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/>
          <p:cNvSpPr/>
          <p:nvPr/>
        </p:nvSpPr>
        <p:spPr>
          <a:xfrm>
            <a:off x="5001064" y="782270"/>
            <a:ext cx="72008" cy="10772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5868144" y="620688"/>
            <a:ext cx="98594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5868144" y="1052736"/>
            <a:ext cx="100811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85" name="원통 184"/>
          <p:cNvSpPr/>
          <p:nvPr/>
        </p:nvSpPr>
        <p:spPr>
          <a:xfrm>
            <a:off x="4713867" y="728411"/>
            <a:ext cx="1147762" cy="432464"/>
          </a:xfrm>
          <a:prstGeom prst="can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RuleManager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7" name="꺾인 연결선 425"/>
          <p:cNvCxnSpPr/>
          <p:nvPr/>
        </p:nvCxnSpPr>
        <p:spPr>
          <a:xfrm flipV="1">
            <a:off x="5877264" y="978034"/>
            <a:ext cx="829485" cy="7528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/>
          <p:cNvSpPr/>
          <p:nvPr/>
        </p:nvSpPr>
        <p:spPr>
          <a:xfrm>
            <a:off x="6687085" y="692696"/>
            <a:ext cx="946541" cy="4985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3" name="꺾인 연결선 425"/>
          <p:cNvCxnSpPr/>
          <p:nvPr/>
        </p:nvCxnSpPr>
        <p:spPr>
          <a:xfrm rot="16200000" flipV="1">
            <a:off x="4696682" y="1685293"/>
            <a:ext cx="1048789" cy="521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 177"/>
          <p:cNvCxnSpPr/>
          <p:nvPr/>
        </p:nvCxnSpPr>
        <p:spPr>
          <a:xfrm>
            <a:off x="540803" y="5985574"/>
            <a:ext cx="1163219" cy="16343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꺾인 연결선 185"/>
          <p:cNvCxnSpPr>
            <a:endCxn id="170" idx="4"/>
          </p:cNvCxnSpPr>
          <p:nvPr/>
        </p:nvCxnSpPr>
        <p:spPr>
          <a:xfrm flipV="1">
            <a:off x="2326773" y="6032398"/>
            <a:ext cx="1819027" cy="11661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/>
          <p:cNvSpPr/>
          <p:nvPr/>
        </p:nvSpPr>
        <p:spPr>
          <a:xfrm>
            <a:off x="1630889" y="4050700"/>
            <a:ext cx="174625" cy="153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6" name="그룹 275"/>
          <p:cNvGrpSpPr/>
          <p:nvPr/>
        </p:nvGrpSpPr>
        <p:grpSpPr>
          <a:xfrm>
            <a:off x="1704022" y="6051725"/>
            <a:ext cx="622751" cy="257595"/>
            <a:chOff x="1725367" y="4026242"/>
            <a:chExt cx="622751" cy="257595"/>
          </a:xfrm>
        </p:grpSpPr>
        <p:sp>
          <p:nvSpPr>
            <p:cNvPr id="148" name="직사각형 147"/>
            <p:cNvSpPr/>
            <p:nvPr/>
          </p:nvSpPr>
          <p:spPr>
            <a:xfrm>
              <a:off x="1915466" y="4130663"/>
              <a:ext cx="109952" cy="153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1805513" y="4130663"/>
              <a:ext cx="109952" cy="153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72" name="직선 연결선 171"/>
            <p:cNvCxnSpPr/>
            <p:nvPr/>
          </p:nvCxnSpPr>
          <p:spPr>
            <a:xfrm>
              <a:off x="1733341" y="4036393"/>
              <a:ext cx="614777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1725367" y="4231983"/>
              <a:ext cx="6145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1835429" y="4051147"/>
              <a:ext cx="0" cy="194567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2102874" y="4035791"/>
              <a:ext cx="0" cy="194567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>
              <a:off x="2229959" y="4026242"/>
              <a:ext cx="0" cy="194567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>
              <a:off x="1967223" y="4047199"/>
              <a:ext cx="0" cy="177556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직사각형 194"/>
            <p:cNvSpPr/>
            <p:nvPr/>
          </p:nvSpPr>
          <p:spPr>
            <a:xfrm>
              <a:off x="2128098" y="4078809"/>
              <a:ext cx="164929" cy="1877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6" name="직사각형 195"/>
          <p:cNvSpPr/>
          <p:nvPr/>
        </p:nvSpPr>
        <p:spPr>
          <a:xfrm>
            <a:off x="7481654" y="6505061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7409646" y="6505061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8057718" y="6505061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7985710" y="6505061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8633782" y="6505061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8561774" y="6505061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9209846" y="6505061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9137838" y="6505061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4" name="직선 연결선 203"/>
          <p:cNvCxnSpPr/>
          <p:nvPr/>
        </p:nvCxnSpPr>
        <p:spPr>
          <a:xfrm>
            <a:off x="7362380" y="6470270"/>
            <a:ext cx="40261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7357158" y="6570846"/>
            <a:ext cx="40246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7429238" y="6479787"/>
            <a:ext cx="0" cy="9146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>
            <a:off x="7604388" y="6479787"/>
            <a:ext cx="0" cy="9146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7687616" y="6479787"/>
            <a:ext cx="0" cy="9146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7515550" y="6477931"/>
            <a:ext cx="0" cy="8347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직사각형 209"/>
          <p:cNvSpPr/>
          <p:nvPr/>
        </p:nvSpPr>
        <p:spPr>
          <a:xfrm>
            <a:off x="7308304" y="6472233"/>
            <a:ext cx="114362" cy="72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7729739" y="6488809"/>
            <a:ext cx="108012" cy="88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7701676" y="6401523"/>
            <a:ext cx="129614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queue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9" name="직사각형 288"/>
          <p:cNvSpPr/>
          <p:nvPr/>
        </p:nvSpPr>
        <p:spPr>
          <a:xfrm>
            <a:off x="6684963" y="2667143"/>
            <a:ext cx="945269" cy="4931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ConfigEvent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0" name="직사각형 289"/>
          <p:cNvSpPr/>
          <p:nvPr/>
        </p:nvSpPr>
        <p:spPr>
          <a:xfrm>
            <a:off x="5363947" y="4380203"/>
            <a:ext cx="1026633" cy="5369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StateEvent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1" name="직사각형 290"/>
          <p:cNvSpPr/>
          <p:nvPr/>
        </p:nvSpPr>
        <p:spPr>
          <a:xfrm>
            <a:off x="1949097" y="4390037"/>
            <a:ext cx="1040272" cy="4991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ActionEvent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2" name="직사각형 291"/>
          <p:cNvSpPr/>
          <p:nvPr/>
        </p:nvSpPr>
        <p:spPr>
          <a:xfrm>
            <a:off x="3246981" y="4395963"/>
            <a:ext cx="900873" cy="4915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ThingEvent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3" name="직사각형 292"/>
          <p:cNvSpPr/>
          <p:nvPr/>
        </p:nvSpPr>
        <p:spPr>
          <a:xfrm>
            <a:off x="4303578" y="4390037"/>
            <a:ext cx="954994" cy="522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RuleEvent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0" name="직사각형 309"/>
          <p:cNvSpPr/>
          <p:nvPr/>
        </p:nvSpPr>
        <p:spPr>
          <a:xfrm>
            <a:off x="2766853" y="2802606"/>
            <a:ext cx="874540" cy="41036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Condition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6" name="꺾인 연결선 425"/>
          <p:cNvCxnSpPr>
            <a:stCxn id="310" idx="0"/>
            <a:endCxn id="536" idx="2"/>
          </p:cNvCxnSpPr>
          <p:nvPr/>
        </p:nvCxnSpPr>
        <p:spPr>
          <a:xfrm rot="16200000" flipV="1">
            <a:off x="2729623" y="2328105"/>
            <a:ext cx="400490" cy="54851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직사각형 341"/>
          <p:cNvSpPr/>
          <p:nvPr/>
        </p:nvSpPr>
        <p:spPr>
          <a:xfrm rot="16200000">
            <a:off x="5273121" y="992626"/>
            <a:ext cx="45719" cy="14459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353" name="직사각형 352"/>
          <p:cNvSpPr/>
          <p:nvPr/>
        </p:nvSpPr>
        <p:spPr>
          <a:xfrm>
            <a:off x="4999666" y="943769"/>
            <a:ext cx="165974" cy="10954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372" name="TextBox 371"/>
          <p:cNvSpPr txBox="1"/>
          <p:nvPr/>
        </p:nvSpPr>
        <p:spPr>
          <a:xfrm>
            <a:off x="1013775" y="641593"/>
            <a:ext cx="57606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expire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7" name="TextBox 376"/>
          <p:cNvSpPr txBox="1"/>
          <p:nvPr/>
        </p:nvSpPr>
        <p:spPr>
          <a:xfrm>
            <a:off x="614063" y="2750360"/>
            <a:ext cx="71757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execute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0" name="꺾인 연결선 425"/>
          <p:cNvCxnSpPr>
            <a:stCxn id="141" idx="1"/>
            <a:endCxn id="309" idx="3"/>
          </p:cNvCxnSpPr>
          <p:nvPr/>
        </p:nvCxnSpPr>
        <p:spPr>
          <a:xfrm rot="10800000" flipV="1">
            <a:off x="2945246" y="2209225"/>
            <a:ext cx="1698763" cy="457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꺾인 연결선 425"/>
          <p:cNvCxnSpPr>
            <a:stCxn id="293" idx="0"/>
            <a:endCxn id="416" idx="2"/>
          </p:cNvCxnSpPr>
          <p:nvPr/>
        </p:nvCxnSpPr>
        <p:spPr>
          <a:xfrm rot="5400000" flipH="1" flipV="1">
            <a:off x="4176458" y="3137762"/>
            <a:ext cx="1856893" cy="647658"/>
          </a:xfrm>
          <a:prstGeom prst="bentConnector3">
            <a:avLst>
              <a:gd name="adj1" fmla="val 3755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꺾인 연결선 425"/>
          <p:cNvCxnSpPr>
            <a:stCxn id="291" idx="0"/>
            <a:endCxn id="404" idx="2"/>
          </p:cNvCxnSpPr>
          <p:nvPr/>
        </p:nvCxnSpPr>
        <p:spPr>
          <a:xfrm rot="5400000" flipH="1" flipV="1">
            <a:off x="2745664" y="2257056"/>
            <a:ext cx="1856550" cy="240941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꺾인 연결선 425"/>
          <p:cNvCxnSpPr>
            <a:stCxn id="292" idx="0"/>
            <a:endCxn id="406" idx="2"/>
          </p:cNvCxnSpPr>
          <p:nvPr/>
        </p:nvCxnSpPr>
        <p:spPr>
          <a:xfrm rot="5400000" flipH="1" flipV="1">
            <a:off x="3490020" y="2736845"/>
            <a:ext cx="1866516" cy="1451721"/>
          </a:xfrm>
          <a:prstGeom prst="bentConnector3">
            <a:avLst>
              <a:gd name="adj1" fmla="val 44327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직사각형 403"/>
          <p:cNvSpPr/>
          <p:nvPr/>
        </p:nvSpPr>
        <p:spPr>
          <a:xfrm>
            <a:off x="4796180" y="2406683"/>
            <a:ext cx="164929" cy="126804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406" name="직사각형 405"/>
          <p:cNvSpPr/>
          <p:nvPr/>
        </p:nvSpPr>
        <p:spPr>
          <a:xfrm>
            <a:off x="5057754" y="2402643"/>
            <a:ext cx="182769" cy="126804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408" name="직사각형 407"/>
          <p:cNvSpPr/>
          <p:nvPr/>
        </p:nvSpPr>
        <p:spPr>
          <a:xfrm>
            <a:off x="5613367" y="2393018"/>
            <a:ext cx="182769" cy="126804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409" name="꺾인 연결선 425"/>
          <p:cNvCxnSpPr>
            <a:stCxn id="289" idx="0"/>
            <a:endCxn id="188" idx="2"/>
          </p:cNvCxnSpPr>
          <p:nvPr/>
        </p:nvCxnSpPr>
        <p:spPr>
          <a:xfrm rot="5400000" flipH="1" flipV="1">
            <a:off x="6421006" y="1927793"/>
            <a:ext cx="1475942" cy="275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xtBox 411"/>
          <p:cNvSpPr txBox="1"/>
          <p:nvPr/>
        </p:nvSpPr>
        <p:spPr>
          <a:xfrm>
            <a:off x="4427984" y="3933056"/>
            <a:ext cx="98605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Add/remove</a:t>
            </a: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rule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3" name="TextBox 412"/>
          <p:cNvSpPr txBox="1"/>
          <p:nvPr/>
        </p:nvSpPr>
        <p:spPr>
          <a:xfrm>
            <a:off x="3246981" y="3933056"/>
            <a:ext cx="123750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 </a:t>
            </a: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matched actions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4" name="TextBox 413"/>
          <p:cNvSpPr txBox="1"/>
          <p:nvPr/>
        </p:nvSpPr>
        <p:spPr>
          <a:xfrm>
            <a:off x="2190384" y="3933056"/>
            <a:ext cx="105659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check permission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5" name="TextBox 414"/>
          <p:cNvSpPr txBox="1"/>
          <p:nvPr/>
        </p:nvSpPr>
        <p:spPr>
          <a:xfrm>
            <a:off x="5437715" y="3933056"/>
            <a:ext cx="115050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Change mode (alarm/general)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6" name="직사각형 415"/>
          <p:cNvSpPr/>
          <p:nvPr/>
        </p:nvSpPr>
        <p:spPr>
          <a:xfrm>
            <a:off x="5337348" y="2406340"/>
            <a:ext cx="182769" cy="126804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4644008" y="1878966"/>
            <a:ext cx="1229530" cy="660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RuleSet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28" name="꺾인 연결선 427"/>
          <p:cNvCxnSpPr/>
          <p:nvPr/>
        </p:nvCxnSpPr>
        <p:spPr>
          <a:xfrm rot="16200000" flipV="1">
            <a:off x="3646108" y="5037840"/>
            <a:ext cx="644191" cy="343496"/>
          </a:xfrm>
          <a:prstGeom prst="bentConnector3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꺾인 연결선 428"/>
          <p:cNvCxnSpPr>
            <a:endCxn id="293" idx="2"/>
          </p:cNvCxnSpPr>
          <p:nvPr/>
        </p:nvCxnSpPr>
        <p:spPr>
          <a:xfrm rot="5400000" flipH="1" flipV="1">
            <a:off x="4251686" y="5069684"/>
            <a:ext cx="686312" cy="372466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꺾인 연결선 431"/>
          <p:cNvCxnSpPr>
            <a:stCxn id="503" idx="3"/>
            <a:endCxn id="290" idx="2"/>
          </p:cNvCxnSpPr>
          <p:nvPr/>
        </p:nvCxnSpPr>
        <p:spPr>
          <a:xfrm flipV="1">
            <a:off x="4499992" y="4917187"/>
            <a:ext cx="1377272" cy="697821"/>
          </a:xfrm>
          <a:prstGeom prst="bentConnector2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꺾인 연결선 434"/>
          <p:cNvCxnSpPr>
            <a:stCxn id="499" idx="3"/>
            <a:endCxn id="289" idx="2"/>
          </p:cNvCxnSpPr>
          <p:nvPr/>
        </p:nvCxnSpPr>
        <p:spPr>
          <a:xfrm flipV="1">
            <a:off x="4764836" y="3160244"/>
            <a:ext cx="2392762" cy="2586466"/>
          </a:xfrm>
          <a:prstGeom prst="bentConnector2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꺾인 연결선 443"/>
          <p:cNvCxnSpPr>
            <a:stCxn id="170" idx="1"/>
            <a:endCxn id="291" idx="2"/>
          </p:cNvCxnSpPr>
          <p:nvPr/>
        </p:nvCxnSpPr>
        <p:spPr>
          <a:xfrm rot="16200000" flipV="1">
            <a:off x="2708446" y="4649997"/>
            <a:ext cx="633916" cy="1112342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TextBox 453"/>
          <p:cNvSpPr txBox="1"/>
          <p:nvPr/>
        </p:nvSpPr>
        <p:spPr>
          <a:xfrm>
            <a:off x="7226980" y="3409351"/>
            <a:ext cx="82235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Update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55" name="꺾인 연결선 425"/>
          <p:cNvCxnSpPr>
            <a:stCxn id="189" idx="0"/>
            <a:endCxn id="533" idx="2"/>
          </p:cNvCxnSpPr>
          <p:nvPr/>
        </p:nvCxnSpPr>
        <p:spPr>
          <a:xfrm rot="5400000" flipH="1" flipV="1">
            <a:off x="1821594" y="2305635"/>
            <a:ext cx="374202" cy="61974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직사각형 457"/>
          <p:cNvSpPr/>
          <p:nvPr/>
        </p:nvSpPr>
        <p:spPr>
          <a:xfrm>
            <a:off x="2447203" y="2276872"/>
            <a:ext cx="337371" cy="15153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497" name="직사각형 496"/>
          <p:cNvSpPr/>
          <p:nvPr/>
        </p:nvSpPr>
        <p:spPr>
          <a:xfrm>
            <a:off x="3975381" y="5531683"/>
            <a:ext cx="184181" cy="115113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499" name="직사각형 498"/>
          <p:cNvSpPr/>
          <p:nvPr/>
        </p:nvSpPr>
        <p:spPr>
          <a:xfrm>
            <a:off x="4510847" y="5688405"/>
            <a:ext cx="253989" cy="11661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503" name="직사각형 502"/>
          <p:cNvSpPr/>
          <p:nvPr/>
        </p:nvSpPr>
        <p:spPr>
          <a:xfrm>
            <a:off x="4317223" y="5537502"/>
            <a:ext cx="182769" cy="15501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170" name="타원 169"/>
          <p:cNvSpPr/>
          <p:nvPr/>
        </p:nvSpPr>
        <p:spPr>
          <a:xfrm>
            <a:off x="3347865" y="5435749"/>
            <a:ext cx="1595870" cy="59664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RuleManager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 Receiver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24" name="직선 화살표 연결선 523"/>
          <p:cNvCxnSpPr>
            <a:stCxn id="146" idx="1"/>
          </p:cNvCxnSpPr>
          <p:nvPr/>
        </p:nvCxnSpPr>
        <p:spPr>
          <a:xfrm flipH="1">
            <a:off x="539552" y="936523"/>
            <a:ext cx="105028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직사각형 532"/>
          <p:cNvSpPr/>
          <p:nvPr/>
        </p:nvSpPr>
        <p:spPr>
          <a:xfrm>
            <a:off x="2240442" y="2381337"/>
            <a:ext cx="156248" cy="47067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536" name="직사각형 535"/>
          <p:cNvSpPr/>
          <p:nvPr/>
        </p:nvSpPr>
        <p:spPr>
          <a:xfrm>
            <a:off x="2611432" y="2356397"/>
            <a:ext cx="88360" cy="45719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309" name="직사각형 308"/>
          <p:cNvSpPr/>
          <p:nvPr/>
        </p:nvSpPr>
        <p:spPr>
          <a:xfrm>
            <a:off x="2175329" y="2001491"/>
            <a:ext cx="769916" cy="42461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Rule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47" name="직선 화살표 연결선 546"/>
          <p:cNvCxnSpPr>
            <a:stCxn id="189" idx="1"/>
          </p:cNvCxnSpPr>
          <p:nvPr/>
        </p:nvCxnSpPr>
        <p:spPr>
          <a:xfrm flipH="1" flipV="1">
            <a:off x="539552" y="3007790"/>
            <a:ext cx="682769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직사각형 188"/>
          <p:cNvSpPr/>
          <p:nvPr/>
        </p:nvSpPr>
        <p:spPr>
          <a:xfrm>
            <a:off x="1222321" y="2802606"/>
            <a:ext cx="953007" cy="41036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Instant Action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5" name="직사각형 564"/>
          <p:cNvSpPr/>
          <p:nvPr/>
        </p:nvSpPr>
        <p:spPr>
          <a:xfrm>
            <a:off x="5452436" y="1887942"/>
            <a:ext cx="162537" cy="12056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568" name="직사각형 567"/>
          <p:cNvSpPr/>
          <p:nvPr/>
        </p:nvSpPr>
        <p:spPr>
          <a:xfrm>
            <a:off x="5445928" y="988710"/>
            <a:ext cx="182685" cy="17479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620" name="직선 화살표 연결선 619"/>
          <p:cNvCxnSpPr>
            <a:stCxn id="146" idx="3"/>
            <a:endCxn id="145" idx="2"/>
          </p:cNvCxnSpPr>
          <p:nvPr/>
        </p:nvCxnSpPr>
        <p:spPr>
          <a:xfrm>
            <a:off x="2619228" y="936523"/>
            <a:ext cx="523603" cy="309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꺾인 연결선 425"/>
          <p:cNvCxnSpPr>
            <a:endCxn id="408" idx="2"/>
          </p:cNvCxnSpPr>
          <p:nvPr/>
        </p:nvCxnSpPr>
        <p:spPr>
          <a:xfrm rot="5400000" flipH="1" flipV="1">
            <a:off x="4774599" y="3435505"/>
            <a:ext cx="1845836" cy="14470"/>
          </a:xfrm>
          <a:prstGeom prst="bentConnector3">
            <a:avLst>
              <a:gd name="adj1" fmla="val 4139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TextBox 666"/>
          <p:cNvSpPr txBox="1"/>
          <p:nvPr/>
        </p:nvSpPr>
        <p:spPr>
          <a:xfrm>
            <a:off x="1587298" y="6363227"/>
            <a:ext cx="98594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Event Queue</a:t>
            </a:r>
          </a:p>
        </p:txBody>
      </p:sp>
      <p:sp>
        <p:nvSpPr>
          <p:cNvPr id="680" name="TextBox 679"/>
          <p:cNvSpPr txBox="1"/>
          <p:nvPr/>
        </p:nvSpPr>
        <p:spPr>
          <a:xfrm>
            <a:off x="629442" y="5703059"/>
            <a:ext cx="98594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Push event</a:t>
            </a:r>
          </a:p>
        </p:txBody>
      </p:sp>
      <p:sp>
        <p:nvSpPr>
          <p:cNvPr id="681" name="TextBox 680"/>
          <p:cNvSpPr txBox="1"/>
          <p:nvPr/>
        </p:nvSpPr>
        <p:spPr>
          <a:xfrm>
            <a:off x="2846318" y="6201018"/>
            <a:ext cx="98594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event</a:t>
            </a:r>
          </a:p>
        </p:txBody>
      </p:sp>
      <p:sp>
        <p:nvSpPr>
          <p:cNvPr id="682" name="TextBox 681"/>
          <p:cNvSpPr txBox="1"/>
          <p:nvPr/>
        </p:nvSpPr>
        <p:spPr>
          <a:xfrm>
            <a:off x="4067471" y="2256145"/>
            <a:ext cx="46542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3" name="직사각형 682"/>
          <p:cNvSpPr/>
          <p:nvPr/>
        </p:nvSpPr>
        <p:spPr>
          <a:xfrm>
            <a:off x="107504" y="113275"/>
            <a:ext cx="8841162" cy="6628093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45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4167" y="908720"/>
            <a:ext cx="5210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i="1" dirty="0">
                <a:latin typeface="Segoe UI Symbol" pitchFamily="34" charset="0"/>
                <a:ea typeface="Segoe UI Symbol" pitchFamily="34" charset="0"/>
              </a:rPr>
              <a:t>{Rule} := if {conditions} then {actions</a:t>
            </a:r>
            <a:r>
              <a:rPr lang="en-US" altLang="ko-KR" sz="2400" i="1" dirty="0" smtClean="0">
                <a:latin typeface="Segoe UI Symbol" pitchFamily="34" charset="0"/>
                <a:ea typeface="Segoe UI Symbol" pitchFamily="34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83567" y="2633117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Rule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5735" y="2285256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Conditions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98042" y="3067261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Actions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879129" y="2484326"/>
            <a:ext cx="216024" cy="18002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907704" y="2964557"/>
            <a:ext cx="166514" cy="176411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4718484" y="1916832"/>
            <a:ext cx="3384376" cy="1728192"/>
            <a:chOff x="4716016" y="1916832"/>
            <a:chExt cx="3384376" cy="1728192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4716016" y="1916832"/>
              <a:ext cx="3384376" cy="1728192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660232" y="2924944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410672" y="2699953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465515" y="2764185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60032" y="1916832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[</a:t>
              </a:r>
              <a:r>
                <a:rPr lang="en-US" altLang="ko-KR" sz="1600" dirty="0" err="1" smtClean="0"/>
                <a:t>RuleSet</a:t>
              </a:r>
              <a:r>
                <a:rPr lang="en-US" altLang="ko-KR" sz="1600" dirty="0"/>
                <a:t>]</a:t>
              </a:r>
              <a:endParaRPr lang="ko-KR" altLang="en-US" sz="16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215608" y="2611903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smtClean="0">
                  <a:solidFill>
                    <a:schemeClr val="bg1">
                      <a:lumMod val="75000"/>
                    </a:schemeClr>
                  </a:solidFill>
                </a:rPr>
                <a:t>Rule</a:t>
              </a:r>
              <a:endParaRPr lang="ko-KR" altLang="en-US" sz="1400" i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554688" y="2861531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4997760" y="2618271"/>
              <a:ext cx="444624" cy="29182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mode</a:t>
              </a:r>
              <a:endParaRPr lang="ko-KR" altLang="en-US" sz="1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91472" y="2636912"/>
              <a:ext cx="804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state</a:t>
              </a:r>
              <a:endParaRPr lang="ko-KR" altLang="en-US" sz="1100" dirty="0"/>
            </a:p>
          </p:txBody>
        </p:sp>
      </p:grpSp>
      <p:sp>
        <p:nvSpPr>
          <p:cNvPr id="27" name="오른쪽으로 구부러진 화살표 26"/>
          <p:cNvSpPr/>
          <p:nvPr/>
        </p:nvSpPr>
        <p:spPr>
          <a:xfrm rot="10318005">
            <a:off x="7688416" y="2772559"/>
            <a:ext cx="249560" cy="304775"/>
          </a:xfrm>
          <a:prstGeom prst="curvedRightArrow">
            <a:avLst>
              <a:gd name="adj1" fmla="val 25000"/>
              <a:gd name="adj2" fmla="val 50000"/>
              <a:gd name="adj3" fmla="val 15664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7796361" y="4613814"/>
            <a:ext cx="1168127" cy="439874"/>
            <a:chOff x="7724353" y="5229200"/>
            <a:chExt cx="1168127" cy="439874"/>
          </a:xfrm>
        </p:grpSpPr>
        <p:sp>
          <p:nvSpPr>
            <p:cNvPr id="30" name="직사각형 29"/>
            <p:cNvSpPr/>
            <p:nvPr/>
          </p:nvSpPr>
          <p:spPr>
            <a:xfrm>
              <a:off x="7801915" y="5309034"/>
              <a:ext cx="1090565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err="1" smtClean="0">
                  <a:solidFill>
                    <a:schemeClr val="bg1">
                      <a:lumMod val="75000"/>
                    </a:schemeClr>
                  </a:solidFill>
                </a:rPr>
                <a:t>NoAction</a:t>
              </a:r>
              <a:endParaRPr lang="ko-KR" altLang="en-US" sz="1400" i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724353" y="5229200"/>
              <a:ext cx="1090565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bg1">
                      <a:lumMod val="75000"/>
                    </a:schemeClr>
                  </a:solidFill>
                </a:rPr>
                <a:t>NoAction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6446118" y="4683565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369918" y="4613814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770954" y="4509120"/>
            <a:ext cx="1436548" cy="541728"/>
            <a:chOff x="4698946" y="5124506"/>
            <a:chExt cx="1436548" cy="541728"/>
          </a:xfrm>
        </p:grpSpPr>
        <p:sp>
          <p:nvSpPr>
            <p:cNvPr id="33" name="직사각형 32"/>
            <p:cNvSpPr/>
            <p:nvPr/>
          </p:nvSpPr>
          <p:spPr>
            <a:xfrm>
              <a:off x="4775297" y="5306194"/>
              <a:ext cx="1090565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Condition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698946" y="5229200"/>
              <a:ext cx="1090565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Condition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오른쪽으로 구부러진 화살표 37"/>
            <p:cNvSpPr/>
            <p:nvPr/>
          </p:nvSpPr>
          <p:spPr>
            <a:xfrm rot="10318005">
              <a:off x="5885934" y="5124506"/>
              <a:ext cx="249560" cy="304775"/>
            </a:xfrm>
            <a:prstGeom prst="curvedRightArrow">
              <a:avLst>
                <a:gd name="adj1" fmla="val 25000"/>
                <a:gd name="adj2" fmla="val 50000"/>
                <a:gd name="adj3" fmla="val 15664"/>
              </a:avLst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제목 27"/>
          <p:cNvSpPr>
            <a:spLocks noGrp="1"/>
          </p:cNvSpPr>
          <p:nvPr>
            <p:ph type="title"/>
          </p:nvPr>
        </p:nvSpPr>
        <p:spPr>
          <a:xfrm>
            <a:off x="107504" y="116632"/>
            <a:ext cx="8163247" cy="562074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err="1" smtClean="0"/>
              <a:t>RuleManager</a:t>
            </a:r>
            <a:r>
              <a:rPr lang="en-US" altLang="ko-KR" sz="2800" dirty="0" smtClean="0"/>
              <a:t> – add rule</a:t>
            </a:r>
            <a:endParaRPr lang="ko-KR" altLang="en-US" sz="28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133847" y="692696"/>
            <a:ext cx="8280920" cy="0"/>
          </a:xfrm>
          <a:prstGeom prst="line">
            <a:avLst/>
          </a:prstGeom>
          <a:ln w="1905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33847" y="649263"/>
            <a:ext cx="2808312" cy="0"/>
          </a:xfrm>
          <a:prstGeom prst="line">
            <a:avLst/>
          </a:prstGeom>
          <a:ln w="1905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5359746" y="3427301"/>
            <a:ext cx="3055021" cy="865795"/>
            <a:chOff x="5359746" y="3427301"/>
            <a:chExt cx="3055021" cy="865795"/>
          </a:xfrm>
        </p:grpSpPr>
        <p:cxnSp>
          <p:nvCxnSpPr>
            <p:cNvPr id="48" name="직선 연결선 47"/>
            <p:cNvCxnSpPr/>
            <p:nvPr/>
          </p:nvCxnSpPr>
          <p:spPr>
            <a:xfrm flipH="1">
              <a:off x="5359746" y="3427301"/>
              <a:ext cx="1300486" cy="865795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7283790" y="3427301"/>
              <a:ext cx="1130977" cy="865795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폭발 1 2"/>
          <p:cNvSpPr/>
          <p:nvPr/>
        </p:nvSpPr>
        <p:spPr>
          <a:xfrm>
            <a:off x="6369918" y="5070425"/>
            <a:ext cx="1584176" cy="696701"/>
          </a:xfrm>
          <a:prstGeom prst="irregularSeal1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 smtClean="0">
                <a:solidFill>
                  <a:srgbClr val="FFC000"/>
                </a:solidFill>
              </a:rPr>
              <a:t>Conflict</a:t>
            </a:r>
            <a:endParaRPr lang="ko-KR" altLang="en-US" sz="1400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48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7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4167" y="908720"/>
            <a:ext cx="5210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i="1" dirty="0">
                <a:latin typeface="Segoe UI Symbol" pitchFamily="34" charset="0"/>
                <a:ea typeface="Segoe UI Symbol" pitchFamily="34" charset="0"/>
              </a:rPr>
              <a:t>{Rule} := if {conditions} then {actions</a:t>
            </a:r>
            <a:r>
              <a:rPr lang="en-US" altLang="ko-KR" sz="2400" i="1" dirty="0" smtClean="0">
                <a:latin typeface="Segoe UI Symbol" pitchFamily="34" charset="0"/>
                <a:ea typeface="Segoe UI Symbol" pitchFamily="34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83567" y="2633117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Rule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5735" y="2285256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Conditions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98042" y="3067261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Actions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879129" y="2484326"/>
            <a:ext cx="216024" cy="18002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907704" y="2964557"/>
            <a:ext cx="166514" cy="176411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4716016" y="1916832"/>
            <a:ext cx="3384376" cy="1728192"/>
            <a:chOff x="4716016" y="1916832"/>
            <a:chExt cx="3384376" cy="1728192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4716016" y="1916832"/>
              <a:ext cx="3384376" cy="1728192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660232" y="2924944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410672" y="2699953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465515" y="2764185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60032" y="1916832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[</a:t>
              </a:r>
              <a:r>
                <a:rPr lang="en-US" altLang="ko-KR" sz="1600" dirty="0" err="1" smtClean="0"/>
                <a:t>RuleSet</a:t>
              </a:r>
              <a:r>
                <a:rPr lang="en-US" altLang="ko-KR" sz="1600" dirty="0"/>
                <a:t>]</a:t>
              </a:r>
              <a:endParaRPr lang="ko-KR" altLang="en-US" sz="16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215608" y="2611903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smtClean="0">
                  <a:solidFill>
                    <a:schemeClr val="bg1">
                      <a:lumMod val="75000"/>
                    </a:schemeClr>
                  </a:solidFill>
                </a:rPr>
                <a:t>Rule</a:t>
              </a:r>
              <a:endParaRPr lang="ko-KR" altLang="en-US" sz="1400" i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554688" y="2861531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4997760" y="2618271"/>
              <a:ext cx="444624" cy="29182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mode</a:t>
              </a:r>
              <a:endParaRPr lang="ko-KR" altLang="en-US" sz="1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91472" y="2636912"/>
              <a:ext cx="804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state</a:t>
              </a:r>
              <a:endParaRPr lang="ko-KR" altLang="en-US" sz="1100" dirty="0"/>
            </a:p>
          </p:txBody>
        </p:sp>
      </p:grpSp>
      <p:sp>
        <p:nvSpPr>
          <p:cNvPr id="27" name="오른쪽으로 구부러진 화살표 26"/>
          <p:cNvSpPr/>
          <p:nvPr/>
        </p:nvSpPr>
        <p:spPr>
          <a:xfrm rot="10318005">
            <a:off x="7688416" y="2772559"/>
            <a:ext cx="249560" cy="304775"/>
          </a:xfrm>
          <a:prstGeom prst="curvedRightArrow">
            <a:avLst>
              <a:gd name="adj1" fmla="val 25000"/>
              <a:gd name="adj2" fmla="val 50000"/>
              <a:gd name="adj3" fmla="val 15664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7724353" y="4901846"/>
            <a:ext cx="1168127" cy="439874"/>
            <a:chOff x="7724353" y="5229200"/>
            <a:chExt cx="1168127" cy="439874"/>
          </a:xfrm>
        </p:grpSpPr>
        <p:sp>
          <p:nvSpPr>
            <p:cNvPr id="30" name="직사각형 29"/>
            <p:cNvSpPr/>
            <p:nvPr/>
          </p:nvSpPr>
          <p:spPr>
            <a:xfrm>
              <a:off x="7801915" y="5309034"/>
              <a:ext cx="1090565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err="1" smtClean="0">
                  <a:solidFill>
                    <a:schemeClr val="bg1">
                      <a:lumMod val="75000"/>
                    </a:schemeClr>
                  </a:solidFill>
                </a:rPr>
                <a:t>NoAction</a:t>
              </a:r>
              <a:endParaRPr lang="ko-KR" altLang="en-US" sz="1400" i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724353" y="5229200"/>
              <a:ext cx="1090565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bg1">
                      <a:lumMod val="75000"/>
                    </a:schemeClr>
                  </a:solidFill>
                </a:rPr>
                <a:t>NoAction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6374110" y="4971597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97910" y="4901846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98946" y="4797152"/>
            <a:ext cx="1436548" cy="541728"/>
            <a:chOff x="4698946" y="5124506"/>
            <a:chExt cx="1436548" cy="541728"/>
          </a:xfrm>
        </p:grpSpPr>
        <p:sp>
          <p:nvSpPr>
            <p:cNvPr id="33" name="직사각형 32"/>
            <p:cNvSpPr/>
            <p:nvPr/>
          </p:nvSpPr>
          <p:spPr>
            <a:xfrm>
              <a:off x="4775297" y="5306194"/>
              <a:ext cx="1090565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Condition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698946" y="5229200"/>
              <a:ext cx="1090565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Condition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오른쪽으로 구부러진 화살표 37"/>
            <p:cNvSpPr/>
            <p:nvPr/>
          </p:nvSpPr>
          <p:spPr>
            <a:xfrm rot="10318005">
              <a:off x="5885934" y="5124506"/>
              <a:ext cx="249560" cy="304775"/>
            </a:xfrm>
            <a:prstGeom prst="curvedRightArrow">
              <a:avLst>
                <a:gd name="adj1" fmla="val 25000"/>
                <a:gd name="adj2" fmla="val 50000"/>
                <a:gd name="adj3" fmla="val 15664"/>
              </a:avLst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제목 27"/>
          <p:cNvSpPr>
            <a:spLocks noGrp="1"/>
          </p:cNvSpPr>
          <p:nvPr>
            <p:ph type="title"/>
          </p:nvPr>
        </p:nvSpPr>
        <p:spPr>
          <a:xfrm>
            <a:off x="107504" y="116632"/>
            <a:ext cx="8163247" cy="562074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err="1" smtClean="0"/>
              <a:t>RuleManager</a:t>
            </a:r>
            <a:r>
              <a:rPr lang="en-US" altLang="ko-KR" sz="2800" dirty="0" smtClean="0"/>
              <a:t> – add rule</a:t>
            </a:r>
            <a:endParaRPr lang="ko-KR" altLang="en-US" sz="28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133847" y="692696"/>
            <a:ext cx="8280920" cy="0"/>
          </a:xfrm>
          <a:prstGeom prst="line">
            <a:avLst/>
          </a:prstGeom>
          <a:ln w="1905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33847" y="649263"/>
            <a:ext cx="2808312" cy="0"/>
          </a:xfrm>
          <a:prstGeom prst="line">
            <a:avLst/>
          </a:prstGeom>
          <a:ln w="1905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5359746" y="3427301"/>
            <a:ext cx="3055021" cy="865795"/>
            <a:chOff x="5359746" y="3427301"/>
            <a:chExt cx="3055021" cy="865795"/>
          </a:xfrm>
        </p:grpSpPr>
        <p:cxnSp>
          <p:nvCxnSpPr>
            <p:cNvPr id="48" name="직선 연결선 47"/>
            <p:cNvCxnSpPr/>
            <p:nvPr/>
          </p:nvCxnSpPr>
          <p:spPr>
            <a:xfrm flipH="1">
              <a:off x="5359746" y="3427301"/>
              <a:ext cx="1300486" cy="865795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7283790" y="3427301"/>
              <a:ext cx="1130977" cy="865795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938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48148E-6 L 0.09462 0.15 C 0.11441 0.18171 0.14913 0.21898 0.18837 0.25069 C 0.23281 0.28704 0.27135 0.30926 0.30139 0.31875 L 0.44618 0.36273 " pathEditMode="relative" rAng="1884595" ptsTypes="FffFF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77" y="2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4167" y="908720"/>
            <a:ext cx="5210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i="1" dirty="0">
                <a:latin typeface="Segoe UI Symbol" pitchFamily="34" charset="0"/>
                <a:ea typeface="Segoe UI Symbol" pitchFamily="34" charset="0"/>
              </a:rPr>
              <a:t>{Rule} := if {conditions} then {actions</a:t>
            </a:r>
            <a:r>
              <a:rPr lang="en-US" altLang="ko-KR" sz="2400" i="1" dirty="0" smtClean="0">
                <a:latin typeface="Segoe UI Symbol" pitchFamily="34" charset="0"/>
                <a:ea typeface="Segoe UI Symbol" pitchFamily="34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83567" y="2633117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Rule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716016" y="1916832"/>
            <a:ext cx="3384376" cy="1728192"/>
            <a:chOff x="4716016" y="1916832"/>
            <a:chExt cx="3384376" cy="1728192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4716016" y="1916832"/>
              <a:ext cx="3384376" cy="1728192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660232" y="2924944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410672" y="2699953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465515" y="2764185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60032" y="1916832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[</a:t>
              </a:r>
              <a:r>
                <a:rPr lang="en-US" altLang="ko-KR" sz="1600" dirty="0" err="1" smtClean="0"/>
                <a:t>RuleSet</a:t>
              </a:r>
              <a:r>
                <a:rPr lang="en-US" altLang="ko-KR" sz="1600" dirty="0"/>
                <a:t>]</a:t>
              </a:r>
              <a:endParaRPr lang="ko-KR" altLang="en-US" sz="16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215608" y="2611903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smtClean="0">
                  <a:solidFill>
                    <a:schemeClr val="bg1">
                      <a:lumMod val="75000"/>
                    </a:schemeClr>
                  </a:solidFill>
                </a:rPr>
                <a:t>Rule</a:t>
              </a:r>
              <a:endParaRPr lang="ko-KR" altLang="en-US" sz="1400" i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554688" y="2861531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4997760" y="2618271"/>
              <a:ext cx="444624" cy="29182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mode</a:t>
              </a:r>
              <a:endParaRPr lang="ko-KR" altLang="en-US" sz="1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91472" y="2636912"/>
              <a:ext cx="804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state</a:t>
              </a:r>
              <a:endParaRPr lang="ko-KR" altLang="en-US" sz="1100" dirty="0"/>
            </a:p>
          </p:txBody>
        </p:sp>
      </p:grpSp>
      <p:sp>
        <p:nvSpPr>
          <p:cNvPr id="27" name="오른쪽으로 구부러진 화살표 26"/>
          <p:cNvSpPr/>
          <p:nvPr/>
        </p:nvSpPr>
        <p:spPr>
          <a:xfrm rot="10318005">
            <a:off x="7688416" y="2772559"/>
            <a:ext cx="249560" cy="304775"/>
          </a:xfrm>
          <a:prstGeom prst="curvedRightArrow">
            <a:avLst>
              <a:gd name="adj1" fmla="val 25000"/>
              <a:gd name="adj2" fmla="val 50000"/>
              <a:gd name="adj3" fmla="val 15664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제목 27"/>
          <p:cNvSpPr>
            <a:spLocks noGrp="1"/>
          </p:cNvSpPr>
          <p:nvPr>
            <p:ph type="title"/>
          </p:nvPr>
        </p:nvSpPr>
        <p:spPr>
          <a:xfrm>
            <a:off x="107504" y="116632"/>
            <a:ext cx="8163247" cy="562074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err="1" smtClean="0"/>
              <a:t>RuleManager</a:t>
            </a:r>
            <a:r>
              <a:rPr lang="en-US" altLang="ko-KR" sz="2800" dirty="0" smtClean="0"/>
              <a:t> – add rule</a:t>
            </a:r>
            <a:endParaRPr lang="ko-KR" altLang="en-US" sz="28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133847" y="692696"/>
            <a:ext cx="8280920" cy="0"/>
          </a:xfrm>
          <a:prstGeom prst="line">
            <a:avLst/>
          </a:prstGeom>
          <a:ln w="1905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33847" y="649263"/>
            <a:ext cx="2808312" cy="0"/>
          </a:xfrm>
          <a:prstGeom prst="line">
            <a:avLst/>
          </a:prstGeom>
          <a:ln w="1905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5735" y="2285256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Conditions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98042" y="3067261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Actions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1879129" y="2484326"/>
            <a:ext cx="216024" cy="18002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1907704" y="2964557"/>
            <a:ext cx="166514" cy="176411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54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162 L 0.16337 0.04421 C 0.19757 0.05046 0.24896 0.05393 0.30226 0.05393 C 0.3632 0.05393 0.41198 0.05046 0.44619 0.04421 L 0.60973 0.0162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86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4167" y="908720"/>
            <a:ext cx="5210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i="1" dirty="0">
                <a:latin typeface="Segoe UI Symbol" pitchFamily="34" charset="0"/>
                <a:ea typeface="Segoe UI Symbol" pitchFamily="34" charset="0"/>
              </a:rPr>
              <a:t>{Rule} := if {conditions} then {actions</a:t>
            </a:r>
            <a:r>
              <a:rPr lang="en-US" altLang="ko-KR" sz="2400" i="1" dirty="0" smtClean="0">
                <a:latin typeface="Segoe UI Symbol" pitchFamily="34" charset="0"/>
                <a:ea typeface="Segoe UI Symbol" pitchFamily="34" charset="0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5735" y="2285256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Conditions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716016" y="1916832"/>
            <a:ext cx="3384376" cy="1728192"/>
            <a:chOff x="4716016" y="1916832"/>
            <a:chExt cx="3384376" cy="1728192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4716016" y="1916832"/>
              <a:ext cx="3384376" cy="1728192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660232" y="2924944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410672" y="2699953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465515" y="2764185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60032" y="1916832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[</a:t>
              </a:r>
              <a:r>
                <a:rPr lang="en-US" altLang="ko-KR" sz="1600" dirty="0" err="1" smtClean="0"/>
                <a:t>RuleSet</a:t>
              </a:r>
              <a:r>
                <a:rPr lang="en-US" altLang="ko-KR" sz="1600" dirty="0"/>
                <a:t>]</a:t>
              </a:r>
              <a:endParaRPr lang="ko-KR" altLang="en-US" sz="16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215608" y="2611903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smtClean="0">
                  <a:solidFill>
                    <a:schemeClr val="bg1">
                      <a:lumMod val="75000"/>
                    </a:schemeClr>
                  </a:solidFill>
                </a:rPr>
                <a:t>Rule</a:t>
              </a:r>
              <a:endParaRPr lang="ko-KR" altLang="en-US" sz="1400" i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554688" y="2861531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4997760" y="2618271"/>
              <a:ext cx="444624" cy="29182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mode</a:t>
              </a:r>
              <a:endParaRPr lang="ko-KR" altLang="en-US" sz="1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91472" y="2636912"/>
              <a:ext cx="804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state</a:t>
              </a:r>
              <a:endParaRPr lang="ko-KR" altLang="en-US" sz="1100" dirty="0"/>
            </a:p>
          </p:txBody>
        </p:sp>
      </p:grpSp>
      <p:sp>
        <p:nvSpPr>
          <p:cNvPr id="27" name="오른쪽으로 구부러진 화살표 26"/>
          <p:cNvSpPr/>
          <p:nvPr/>
        </p:nvSpPr>
        <p:spPr>
          <a:xfrm rot="10318005">
            <a:off x="7688416" y="2772559"/>
            <a:ext cx="249560" cy="304775"/>
          </a:xfrm>
          <a:prstGeom prst="curvedRightArrow">
            <a:avLst>
              <a:gd name="adj1" fmla="val 25000"/>
              <a:gd name="adj2" fmla="val 50000"/>
              <a:gd name="adj3" fmla="val 15664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7724353" y="4977172"/>
            <a:ext cx="1168127" cy="439874"/>
            <a:chOff x="7724353" y="5229200"/>
            <a:chExt cx="1168127" cy="439874"/>
          </a:xfrm>
        </p:grpSpPr>
        <p:sp>
          <p:nvSpPr>
            <p:cNvPr id="30" name="직사각형 29"/>
            <p:cNvSpPr/>
            <p:nvPr/>
          </p:nvSpPr>
          <p:spPr>
            <a:xfrm>
              <a:off x="7801915" y="5309034"/>
              <a:ext cx="1090565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err="1" smtClean="0">
                  <a:solidFill>
                    <a:schemeClr val="bg1">
                      <a:lumMod val="75000"/>
                    </a:schemeClr>
                  </a:solidFill>
                </a:rPr>
                <a:t>NoAction</a:t>
              </a:r>
              <a:endParaRPr lang="ko-KR" altLang="en-US" sz="1400" i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724353" y="5229200"/>
              <a:ext cx="1090565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bg1">
                      <a:lumMod val="75000"/>
                    </a:schemeClr>
                  </a:solidFill>
                </a:rPr>
                <a:t>NoAction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775297" y="5054166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Condition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698946" y="4977172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Condition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297910" y="4977172"/>
            <a:ext cx="1166765" cy="429791"/>
            <a:chOff x="6297910" y="5229200"/>
            <a:chExt cx="1166765" cy="429791"/>
          </a:xfrm>
        </p:grpSpPr>
        <p:sp>
          <p:nvSpPr>
            <p:cNvPr id="31" name="직사각형 30"/>
            <p:cNvSpPr/>
            <p:nvPr/>
          </p:nvSpPr>
          <p:spPr>
            <a:xfrm>
              <a:off x="6374110" y="5298951"/>
              <a:ext cx="1090565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Action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297910" y="5229200"/>
              <a:ext cx="1090565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Action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8" name="오른쪽으로 구부러진 화살표 37"/>
          <p:cNvSpPr/>
          <p:nvPr/>
        </p:nvSpPr>
        <p:spPr>
          <a:xfrm rot="10318005">
            <a:off x="5885934" y="4872478"/>
            <a:ext cx="249560" cy="304775"/>
          </a:xfrm>
          <a:prstGeom prst="curvedRightArrow">
            <a:avLst>
              <a:gd name="adj1" fmla="val 25000"/>
              <a:gd name="adj2" fmla="val 50000"/>
              <a:gd name="adj3" fmla="val 15664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제목 27"/>
          <p:cNvSpPr>
            <a:spLocks noGrp="1"/>
          </p:cNvSpPr>
          <p:nvPr>
            <p:ph type="title"/>
          </p:nvPr>
        </p:nvSpPr>
        <p:spPr>
          <a:xfrm>
            <a:off x="107504" y="116632"/>
            <a:ext cx="8163247" cy="562074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err="1" smtClean="0"/>
              <a:t>RuleManager</a:t>
            </a:r>
            <a:r>
              <a:rPr lang="en-US" altLang="ko-KR" sz="2800" dirty="0" smtClean="0"/>
              <a:t> – monitor sensor</a:t>
            </a:r>
            <a:endParaRPr lang="ko-KR" altLang="en-US" sz="28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133847" y="692696"/>
            <a:ext cx="8280920" cy="0"/>
          </a:xfrm>
          <a:prstGeom prst="line">
            <a:avLst/>
          </a:prstGeom>
          <a:ln w="1905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33847" y="649263"/>
            <a:ext cx="2808312" cy="0"/>
          </a:xfrm>
          <a:prstGeom prst="line">
            <a:avLst/>
          </a:prstGeom>
          <a:ln w="1905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5359746" y="3427301"/>
            <a:ext cx="3055021" cy="865795"/>
            <a:chOff x="5359746" y="3427301"/>
            <a:chExt cx="3055021" cy="865795"/>
          </a:xfrm>
        </p:grpSpPr>
        <p:cxnSp>
          <p:nvCxnSpPr>
            <p:cNvPr id="48" name="직선 연결선 47"/>
            <p:cNvCxnSpPr/>
            <p:nvPr/>
          </p:nvCxnSpPr>
          <p:spPr>
            <a:xfrm flipH="1">
              <a:off x="5359746" y="3427301"/>
              <a:ext cx="1300486" cy="865795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7283790" y="3427301"/>
              <a:ext cx="1130977" cy="865795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사각형 설명선 4"/>
          <p:cNvSpPr/>
          <p:nvPr/>
        </p:nvSpPr>
        <p:spPr>
          <a:xfrm>
            <a:off x="7058744" y="4437112"/>
            <a:ext cx="909761" cy="336661"/>
          </a:xfrm>
          <a:prstGeom prst="wedgeRectCallou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solidFill>
                  <a:schemeClr val="tx1"/>
                </a:solidFill>
              </a:rPr>
              <a:t>Match</a:t>
            </a:r>
            <a:r>
              <a:rPr lang="en-US" altLang="ko-KR" i="1" dirty="0" smtClean="0"/>
              <a:t>!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33911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-0.70087 -0.3254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52" y="-1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8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4167" y="908720"/>
            <a:ext cx="5210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i="1" dirty="0">
                <a:latin typeface="Segoe UI Symbol" pitchFamily="34" charset="0"/>
                <a:ea typeface="Segoe UI Symbol" pitchFamily="34" charset="0"/>
              </a:rPr>
              <a:t>{Rule} := if {conditions} then {actions</a:t>
            </a:r>
            <a:r>
              <a:rPr lang="en-US" altLang="ko-KR" sz="2400" i="1" dirty="0" smtClean="0">
                <a:latin typeface="Segoe UI Symbol" pitchFamily="34" charset="0"/>
                <a:ea typeface="Segoe UI Symbol" pitchFamily="34" charset="0"/>
              </a:rPr>
              <a:t>}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716016" y="1916832"/>
            <a:ext cx="3384376" cy="1728192"/>
            <a:chOff x="4716016" y="1916832"/>
            <a:chExt cx="3384376" cy="1728192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4716016" y="1916832"/>
              <a:ext cx="3384376" cy="1728192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660232" y="2924944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410672" y="2699953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465515" y="2764185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60032" y="1916832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[</a:t>
              </a:r>
              <a:r>
                <a:rPr lang="en-US" altLang="ko-KR" sz="1600" dirty="0" err="1" smtClean="0"/>
                <a:t>RuleSet</a:t>
              </a:r>
              <a:r>
                <a:rPr lang="en-US" altLang="ko-KR" sz="1600" dirty="0"/>
                <a:t>]</a:t>
              </a:r>
              <a:endParaRPr lang="ko-KR" altLang="en-US" sz="16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215608" y="2611903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smtClean="0">
                  <a:solidFill>
                    <a:schemeClr val="bg1">
                      <a:lumMod val="75000"/>
                    </a:schemeClr>
                  </a:solidFill>
                </a:rPr>
                <a:t>Rule</a:t>
              </a:r>
              <a:endParaRPr lang="ko-KR" altLang="en-US" sz="1400" i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554688" y="2861531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4997760" y="2618271"/>
              <a:ext cx="444624" cy="29182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mode</a:t>
              </a:r>
              <a:endParaRPr lang="ko-KR" altLang="en-US" sz="1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91472" y="2636912"/>
              <a:ext cx="804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state</a:t>
              </a:r>
              <a:endParaRPr lang="ko-KR" altLang="en-US" sz="1100" dirty="0"/>
            </a:p>
          </p:txBody>
        </p:sp>
      </p:grpSp>
      <p:sp>
        <p:nvSpPr>
          <p:cNvPr id="27" name="오른쪽으로 구부러진 화살표 26"/>
          <p:cNvSpPr/>
          <p:nvPr/>
        </p:nvSpPr>
        <p:spPr>
          <a:xfrm rot="10318005">
            <a:off x="7688416" y="2772559"/>
            <a:ext cx="249560" cy="304775"/>
          </a:xfrm>
          <a:prstGeom prst="curvedRightArrow">
            <a:avLst>
              <a:gd name="adj1" fmla="val 25000"/>
              <a:gd name="adj2" fmla="val 50000"/>
              <a:gd name="adj3" fmla="val 15664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7724353" y="4921374"/>
            <a:ext cx="1168127" cy="439874"/>
            <a:chOff x="7724353" y="5229200"/>
            <a:chExt cx="1168127" cy="439874"/>
          </a:xfrm>
        </p:grpSpPr>
        <p:sp>
          <p:nvSpPr>
            <p:cNvPr id="30" name="직사각형 29"/>
            <p:cNvSpPr/>
            <p:nvPr/>
          </p:nvSpPr>
          <p:spPr>
            <a:xfrm>
              <a:off x="7801915" y="5309034"/>
              <a:ext cx="1090565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err="1" smtClean="0">
                  <a:solidFill>
                    <a:schemeClr val="bg1">
                      <a:lumMod val="75000"/>
                    </a:schemeClr>
                  </a:solidFill>
                </a:rPr>
                <a:t>NoAction</a:t>
              </a:r>
              <a:endParaRPr lang="ko-KR" altLang="en-US" sz="1400" i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724353" y="5229200"/>
              <a:ext cx="1090565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bg1">
                      <a:lumMod val="75000"/>
                    </a:schemeClr>
                  </a:solidFill>
                </a:rPr>
                <a:t>NoAction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775297" y="4998368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Condition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698946" y="4921374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Condition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297910" y="4921374"/>
            <a:ext cx="1166765" cy="429791"/>
            <a:chOff x="6297910" y="5229200"/>
            <a:chExt cx="1166765" cy="429791"/>
          </a:xfrm>
        </p:grpSpPr>
        <p:sp>
          <p:nvSpPr>
            <p:cNvPr id="31" name="직사각형 30"/>
            <p:cNvSpPr/>
            <p:nvPr/>
          </p:nvSpPr>
          <p:spPr>
            <a:xfrm>
              <a:off x="6374110" y="5298951"/>
              <a:ext cx="1090565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Action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297910" y="5229200"/>
              <a:ext cx="1090565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Action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8" name="오른쪽으로 구부러진 화살표 37"/>
          <p:cNvSpPr/>
          <p:nvPr/>
        </p:nvSpPr>
        <p:spPr>
          <a:xfrm rot="10318005">
            <a:off x="5885934" y="4816680"/>
            <a:ext cx="249560" cy="304775"/>
          </a:xfrm>
          <a:prstGeom prst="curvedRightArrow">
            <a:avLst>
              <a:gd name="adj1" fmla="val 25000"/>
              <a:gd name="adj2" fmla="val 50000"/>
              <a:gd name="adj3" fmla="val 15664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제목 27"/>
          <p:cNvSpPr>
            <a:spLocks noGrp="1"/>
          </p:cNvSpPr>
          <p:nvPr>
            <p:ph type="title"/>
          </p:nvPr>
        </p:nvSpPr>
        <p:spPr>
          <a:xfrm>
            <a:off x="107504" y="116632"/>
            <a:ext cx="8163247" cy="562074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err="1" smtClean="0"/>
              <a:t>RuleManager</a:t>
            </a:r>
            <a:r>
              <a:rPr lang="en-US" altLang="ko-KR" sz="2800" dirty="0" smtClean="0"/>
              <a:t> – do action</a:t>
            </a:r>
            <a:endParaRPr lang="ko-KR" altLang="en-US" sz="28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133847" y="692696"/>
            <a:ext cx="8280920" cy="0"/>
          </a:xfrm>
          <a:prstGeom prst="line">
            <a:avLst/>
          </a:prstGeom>
          <a:ln w="1905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33847" y="649263"/>
            <a:ext cx="2808312" cy="0"/>
          </a:xfrm>
          <a:prstGeom prst="line">
            <a:avLst/>
          </a:prstGeom>
          <a:ln w="1905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5359746" y="3427301"/>
            <a:ext cx="3055021" cy="865795"/>
            <a:chOff x="5359746" y="3427301"/>
            <a:chExt cx="3055021" cy="865795"/>
          </a:xfrm>
        </p:grpSpPr>
        <p:cxnSp>
          <p:nvCxnSpPr>
            <p:cNvPr id="48" name="직선 연결선 47"/>
            <p:cNvCxnSpPr/>
            <p:nvPr/>
          </p:nvCxnSpPr>
          <p:spPr>
            <a:xfrm flipH="1">
              <a:off x="5359746" y="3427301"/>
              <a:ext cx="1300486" cy="865795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7283790" y="3427301"/>
              <a:ext cx="1130977" cy="865795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사각형 설명선 4"/>
          <p:cNvSpPr/>
          <p:nvPr/>
        </p:nvSpPr>
        <p:spPr>
          <a:xfrm>
            <a:off x="7914260" y="4365104"/>
            <a:ext cx="909761" cy="336661"/>
          </a:xfrm>
          <a:prstGeom prst="wedgeRectCallou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solidFill>
                  <a:schemeClr val="tx1"/>
                </a:solidFill>
              </a:rPr>
              <a:t>Match</a:t>
            </a:r>
            <a:r>
              <a:rPr lang="en-US" altLang="ko-KR" i="1" dirty="0" smtClean="0"/>
              <a:t>!</a:t>
            </a:r>
            <a:endParaRPr lang="ko-KR" altLang="en-US" i="1" dirty="0"/>
          </a:p>
        </p:txBody>
      </p:sp>
      <p:sp>
        <p:nvSpPr>
          <p:cNvPr id="32" name="직사각형 31"/>
          <p:cNvSpPr/>
          <p:nvPr/>
        </p:nvSpPr>
        <p:spPr>
          <a:xfrm>
            <a:off x="2198042" y="3067261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Actions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사각형 설명선 33"/>
          <p:cNvSpPr/>
          <p:nvPr/>
        </p:nvSpPr>
        <p:spPr>
          <a:xfrm>
            <a:off x="2627784" y="2528403"/>
            <a:ext cx="1108596" cy="333128"/>
          </a:xfrm>
          <a:prstGeom prst="wedgeRectCallou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solidFill>
                  <a:schemeClr val="tx1"/>
                </a:solidFill>
              </a:rPr>
              <a:t>denied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62824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8" grpId="0" animBg="1"/>
      <p:bldP spid="5" grpId="0" animBg="1"/>
      <p:bldP spid="32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4167" y="908720"/>
            <a:ext cx="5210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i="1" dirty="0">
                <a:latin typeface="Segoe UI Symbol" pitchFamily="34" charset="0"/>
                <a:ea typeface="Segoe UI Symbol" pitchFamily="34" charset="0"/>
              </a:rPr>
              <a:t>{Rule} := if {conditions} then {actions</a:t>
            </a:r>
            <a:r>
              <a:rPr lang="en-US" altLang="ko-KR" sz="2400" i="1" dirty="0" smtClean="0">
                <a:latin typeface="Segoe UI Symbol" pitchFamily="34" charset="0"/>
                <a:ea typeface="Segoe UI Symbol" pitchFamily="34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83567" y="2633117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Rule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5735" y="2285256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Conditions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98042" y="3067261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Actions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879129" y="2484326"/>
            <a:ext cx="216024" cy="18002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928639" y="2979055"/>
            <a:ext cx="166514" cy="176411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4716016" y="1916832"/>
            <a:ext cx="3384376" cy="1728192"/>
            <a:chOff x="4716016" y="1916832"/>
            <a:chExt cx="3384376" cy="1728192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4716016" y="1916832"/>
              <a:ext cx="3384376" cy="1728192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660232" y="2924944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410672" y="2699953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465515" y="2764185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60032" y="1916832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[</a:t>
              </a:r>
              <a:r>
                <a:rPr lang="en-US" altLang="ko-KR" sz="1600" dirty="0" err="1" smtClean="0"/>
                <a:t>RuleSet</a:t>
              </a:r>
              <a:r>
                <a:rPr lang="en-US" altLang="ko-KR" sz="1600" dirty="0"/>
                <a:t>]</a:t>
              </a:r>
              <a:endParaRPr lang="ko-KR" altLang="en-US" sz="16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215608" y="2611903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smtClean="0">
                  <a:solidFill>
                    <a:schemeClr val="bg1">
                      <a:lumMod val="75000"/>
                    </a:schemeClr>
                  </a:solidFill>
                </a:rPr>
                <a:t>Rule</a:t>
              </a:r>
              <a:endParaRPr lang="ko-KR" altLang="en-US" sz="1400" i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554688" y="2861531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4997760" y="2618271"/>
              <a:ext cx="444624" cy="29182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mode</a:t>
              </a:r>
              <a:endParaRPr lang="ko-KR" altLang="en-US" sz="1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91472" y="2636912"/>
              <a:ext cx="804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state</a:t>
              </a:r>
              <a:endParaRPr lang="ko-KR" altLang="en-US" sz="1100" dirty="0"/>
            </a:p>
          </p:txBody>
        </p:sp>
        <p:sp>
          <p:nvSpPr>
            <p:cNvPr id="27" name="오른쪽으로 구부러진 화살표 26"/>
            <p:cNvSpPr/>
            <p:nvPr/>
          </p:nvSpPr>
          <p:spPr>
            <a:xfrm rot="10318005">
              <a:off x="7688416" y="2772559"/>
              <a:ext cx="249560" cy="304775"/>
            </a:xfrm>
            <a:prstGeom prst="curvedRightArrow">
              <a:avLst>
                <a:gd name="adj1" fmla="val 25000"/>
                <a:gd name="adj2" fmla="val 50000"/>
                <a:gd name="adj3" fmla="val 15664"/>
              </a:avLst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7724353" y="5229200"/>
            <a:ext cx="1168127" cy="439874"/>
            <a:chOff x="7724353" y="5229200"/>
            <a:chExt cx="1168127" cy="439874"/>
          </a:xfrm>
        </p:grpSpPr>
        <p:sp>
          <p:nvSpPr>
            <p:cNvPr id="30" name="직사각형 29"/>
            <p:cNvSpPr/>
            <p:nvPr/>
          </p:nvSpPr>
          <p:spPr>
            <a:xfrm>
              <a:off x="7801915" y="5309034"/>
              <a:ext cx="1090565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err="1" smtClean="0">
                  <a:solidFill>
                    <a:schemeClr val="bg1">
                      <a:lumMod val="75000"/>
                    </a:schemeClr>
                  </a:solidFill>
                </a:rPr>
                <a:t>NoAction</a:t>
              </a:r>
              <a:endParaRPr lang="ko-KR" altLang="en-US" sz="1400" i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724353" y="5229200"/>
              <a:ext cx="1090565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bg1">
                      <a:lumMod val="75000"/>
                    </a:schemeClr>
                  </a:solidFill>
                </a:rPr>
                <a:t>NoAction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698946" y="4509120"/>
            <a:ext cx="2765729" cy="1157114"/>
            <a:chOff x="4698946" y="4509120"/>
            <a:chExt cx="2765729" cy="1157114"/>
          </a:xfrm>
        </p:grpSpPr>
        <p:sp>
          <p:nvSpPr>
            <p:cNvPr id="29" name="직사각형 28"/>
            <p:cNvSpPr/>
            <p:nvPr/>
          </p:nvSpPr>
          <p:spPr>
            <a:xfrm>
              <a:off x="5577830" y="4509120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374110" y="5298951"/>
              <a:ext cx="1090565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Action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775297" y="5306194"/>
              <a:ext cx="1090565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Condition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698946" y="5229200"/>
              <a:ext cx="1090565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Condition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297910" y="5229200"/>
              <a:ext cx="1090565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Action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오른쪽으로 구부러진 화살표 37"/>
            <p:cNvSpPr/>
            <p:nvPr/>
          </p:nvSpPr>
          <p:spPr>
            <a:xfrm rot="10318005">
              <a:off x="5885934" y="5124506"/>
              <a:ext cx="249560" cy="304775"/>
            </a:xfrm>
            <a:prstGeom prst="curvedRightArrow">
              <a:avLst>
                <a:gd name="adj1" fmla="val 25000"/>
                <a:gd name="adj2" fmla="val 50000"/>
                <a:gd name="adj3" fmla="val 15664"/>
              </a:avLst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제목 27"/>
          <p:cNvSpPr>
            <a:spLocks noGrp="1"/>
          </p:cNvSpPr>
          <p:nvPr>
            <p:ph type="title"/>
          </p:nvPr>
        </p:nvSpPr>
        <p:spPr>
          <a:xfrm>
            <a:off x="107504" y="116632"/>
            <a:ext cx="8163247" cy="562074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err="1" smtClean="0"/>
              <a:t>RuleManager</a:t>
            </a:r>
            <a:endParaRPr lang="ko-KR" altLang="en-US" sz="28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133847" y="692696"/>
            <a:ext cx="8280920" cy="0"/>
          </a:xfrm>
          <a:prstGeom prst="line">
            <a:avLst/>
          </a:prstGeom>
          <a:ln w="1905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33847" y="649263"/>
            <a:ext cx="2808312" cy="0"/>
          </a:xfrm>
          <a:prstGeom prst="line">
            <a:avLst/>
          </a:prstGeom>
          <a:ln w="1905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5359746" y="3427301"/>
            <a:ext cx="3055021" cy="865795"/>
            <a:chOff x="5359746" y="3427301"/>
            <a:chExt cx="3055021" cy="865795"/>
          </a:xfrm>
        </p:grpSpPr>
        <p:cxnSp>
          <p:nvCxnSpPr>
            <p:cNvPr id="48" name="직선 연결선 47"/>
            <p:cNvCxnSpPr/>
            <p:nvPr/>
          </p:nvCxnSpPr>
          <p:spPr>
            <a:xfrm flipH="1">
              <a:off x="5359746" y="3427301"/>
              <a:ext cx="1300486" cy="865795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7283790" y="3427301"/>
              <a:ext cx="1130977" cy="865795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660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72" y="2852936"/>
            <a:ext cx="2114002" cy="1529697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 flipV="1">
            <a:off x="2726092" y="2638373"/>
            <a:ext cx="1944216" cy="899536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2726092" y="3875085"/>
            <a:ext cx="1944216" cy="1306636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884293" y="2996952"/>
            <a:ext cx="3850849" cy="15887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8682" y="1080168"/>
            <a:ext cx="1602794" cy="26402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Static Perspective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88400" y="1700808"/>
            <a:ext cx="5363223" cy="372334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8" name="그룹 7"/>
          <p:cNvGrpSpPr/>
          <p:nvPr/>
        </p:nvGrpSpPr>
        <p:grpSpPr>
          <a:xfrm>
            <a:off x="7586351" y="5589240"/>
            <a:ext cx="1234120" cy="726083"/>
            <a:chOff x="1185863" y="4653135"/>
            <a:chExt cx="1125002" cy="682716"/>
          </a:xfrm>
          <a:solidFill>
            <a:schemeClr val="bg1"/>
          </a:solidFill>
        </p:grpSpPr>
        <p:sp>
          <p:nvSpPr>
            <p:cNvPr id="9" name="직사각형 8"/>
            <p:cNvSpPr/>
            <p:nvPr/>
          </p:nvSpPr>
          <p:spPr>
            <a:xfrm>
              <a:off x="1185863" y="4653135"/>
              <a:ext cx="1089803" cy="630199"/>
            </a:xfrm>
            <a:prstGeom prst="rect">
              <a:avLst/>
            </a:prstGeom>
            <a:grp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altLang="ko-KR" sz="1000" dirty="0" smtClean="0">
                  <a:solidFill>
                    <a:schemeClr val="tx1"/>
                  </a:solidFill>
                </a:rPr>
                <a:t>: Package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1255936" y="4691470"/>
              <a:ext cx="316208" cy="201340"/>
              <a:chOff x="1669425" y="5085184"/>
              <a:chExt cx="432047" cy="345295"/>
            </a:xfrm>
            <a:grpFill/>
          </p:grpSpPr>
          <p:sp>
            <p:nvSpPr>
              <p:cNvPr id="12" name="직사각형 11"/>
              <p:cNvSpPr/>
              <p:nvPr/>
            </p:nvSpPr>
            <p:spPr>
              <a:xfrm>
                <a:off x="1672072" y="5085184"/>
                <a:ext cx="288032" cy="108012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669425" y="5178451"/>
                <a:ext cx="432047" cy="252028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238135" y="4935741"/>
              <a:ext cx="107273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(Class or Set of</a:t>
              </a:r>
            </a:p>
            <a:p>
              <a:r>
                <a:rPr lang="en-US" altLang="ko-KR" sz="1000" dirty="0" smtClean="0"/>
                <a:t>Classes)</a:t>
              </a:r>
              <a:endParaRPr lang="ko-KR" altLang="en-US" sz="1000" dirty="0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275856" y="1340767"/>
            <a:ext cx="5760640" cy="4974555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907704" y="1844824"/>
            <a:ext cx="1553264" cy="1584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907704" y="3617784"/>
            <a:ext cx="1553264" cy="18063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71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4083416" y="1829379"/>
            <a:ext cx="110272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&lt;&lt;Use&gt;&gt;</a:t>
            </a:r>
            <a:endParaRPr lang="ko-KR" altLang="en-US" sz="800" dirty="0">
              <a:latin typeface="Verdana" pitchFamily="34" charset="0"/>
              <a:ea typeface="Arial Unicode MS" pitchFamily="50" charset="-127"/>
              <a:cs typeface="Verdana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 flipV="1">
            <a:off x="1966668" y="1731320"/>
            <a:ext cx="720080" cy="2120514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7" idx="0"/>
          </p:cNvCxnSpPr>
          <p:nvPr/>
        </p:nvCxnSpPr>
        <p:spPr>
          <a:xfrm flipV="1">
            <a:off x="958556" y="1731320"/>
            <a:ext cx="720080" cy="2120514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그림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08" y="1270398"/>
            <a:ext cx="8293964" cy="3238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96402" y="1024198"/>
            <a:ext cx="1324070" cy="8640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043608" y="1270398"/>
            <a:ext cx="1407866" cy="460922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RuleManager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EventControl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10684" y="3851834"/>
            <a:ext cx="1152128" cy="460922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ConfigEvent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2492" y="3851834"/>
            <a:ext cx="1152128" cy="460922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StateEvent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29637" y="5502972"/>
            <a:ext cx="1152128" cy="460922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RuleManager</a:t>
            </a:r>
            <a:r>
              <a:rPr lang="en-US" altLang="ko-KR" sz="1200" b="1" dirty="0" smtClean="0">
                <a:solidFill>
                  <a:schemeClr val="tx1"/>
                </a:solidFill>
              </a:rPr>
              <a:t/>
            </a:r>
            <a:br>
              <a:rPr lang="en-US" altLang="ko-KR" sz="1200" b="1" dirty="0" smtClean="0">
                <a:solidFill>
                  <a:schemeClr val="tx1"/>
                </a:solidFill>
              </a:rPr>
            </a:br>
            <a:r>
              <a:rPr lang="en-US" altLang="ko-KR" sz="1200" b="1" dirty="0" err="1" smtClean="0">
                <a:solidFill>
                  <a:schemeClr val="tx1"/>
                </a:solidFill>
              </a:rPr>
              <a:t>DBStorage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26908" y="5502972"/>
            <a:ext cx="1152128" cy="460922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RuleManager</a:t>
            </a:r>
            <a:r>
              <a:rPr lang="en-US" altLang="ko-KR" sz="1200" b="1" dirty="0" smtClean="0">
                <a:solidFill>
                  <a:schemeClr val="tx1"/>
                </a:solidFill>
              </a:rPr>
              <a:t/>
            </a:r>
            <a:br>
              <a:rPr lang="en-US" altLang="ko-KR" sz="1200" b="1" dirty="0" smtClean="0">
                <a:solidFill>
                  <a:schemeClr val="tx1"/>
                </a:solidFill>
              </a:rPr>
            </a:br>
            <a:r>
              <a:rPr lang="en-US" altLang="ko-KR" sz="1200" b="1" dirty="0" err="1" smtClean="0">
                <a:solidFill>
                  <a:schemeClr val="tx1"/>
                </a:solidFill>
              </a:rPr>
              <a:t>FileStorage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34820" y="4581128"/>
            <a:ext cx="1152128" cy="460922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RuleManager</a:t>
            </a:r>
            <a:r>
              <a:rPr lang="en-US" altLang="ko-KR" sz="1200" b="1" dirty="0" smtClean="0">
                <a:solidFill>
                  <a:schemeClr val="tx1"/>
                </a:solidFill>
              </a:rPr>
              <a:t/>
            </a:r>
            <a:br>
              <a:rPr lang="en-US" altLang="ko-KR" sz="1200" b="1" dirty="0" smtClean="0">
                <a:solidFill>
                  <a:schemeClr val="tx1"/>
                </a:solidFill>
              </a:rPr>
            </a:br>
            <a:r>
              <a:rPr lang="en-US" altLang="ko-KR" sz="1200" b="1" dirty="0" smtClean="0">
                <a:solidFill>
                  <a:schemeClr val="tx1"/>
                </a:solidFill>
              </a:rPr>
              <a:t>Storage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>
            <a:stCxn id="17" idx="0"/>
          </p:cNvCxnSpPr>
          <p:nvPr/>
        </p:nvCxnSpPr>
        <p:spPr>
          <a:xfrm flipV="1">
            <a:off x="3305701" y="5042050"/>
            <a:ext cx="461167" cy="460922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8" idx="0"/>
          </p:cNvCxnSpPr>
          <p:nvPr/>
        </p:nvCxnSpPr>
        <p:spPr>
          <a:xfrm flipH="1" flipV="1">
            <a:off x="4126908" y="5042050"/>
            <a:ext cx="576064" cy="460922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2400000">
            <a:off x="3644639" y="5019269"/>
            <a:ext cx="144000" cy="1440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28" name="이등변 삼각형 27"/>
          <p:cNvSpPr/>
          <p:nvPr/>
        </p:nvSpPr>
        <p:spPr>
          <a:xfrm rot="19200000">
            <a:off x="4112852" y="5041535"/>
            <a:ext cx="144000" cy="1440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26" name="다이아몬드 25"/>
          <p:cNvSpPr/>
          <p:nvPr/>
        </p:nvSpPr>
        <p:spPr>
          <a:xfrm rot="2400000">
            <a:off x="1398717" y="1712070"/>
            <a:ext cx="175472" cy="252000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62699" y="2052878"/>
            <a:ext cx="664009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/>
              <a:t>&lt;&lt;Has&gt;&gt;</a:t>
            </a:r>
            <a:endParaRPr lang="ko-KR" altLang="en-US" dirty="0"/>
          </a:p>
        </p:txBody>
      </p:sp>
      <p:sp>
        <p:nvSpPr>
          <p:cNvPr id="31" name="다이아몬드 30"/>
          <p:cNvSpPr/>
          <p:nvPr/>
        </p:nvSpPr>
        <p:spPr>
          <a:xfrm rot="1200000">
            <a:off x="1541492" y="1719188"/>
            <a:ext cx="175472" cy="252000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32" name="다이아몬드 31"/>
          <p:cNvSpPr/>
          <p:nvPr/>
        </p:nvSpPr>
        <p:spPr>
          <a:xfrm rot="900000">
            <a:off x="1693892" y="1746463"/>
            <a:ext cx="175472" cy="252000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33" name="다이아몬드 32"/>
          <p:cNvSpPr/>
          <p:nvPr/>
        </p:nvSpPr>
        <p:spPr>
          <a:xfrm rot="20400000">
            <a:off x="1926283" y="1718584"/>
            <a:ext cx="175472" cy="252000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34" name="다이아몬드 33"/>
          <p:cNvSpPr/>
          <p:nvPr/>
        </p:nvSpPr>
        <p:spPr>
          <a:xfrm rot="19800000">
            <a:off x="2334089" y="1713592"/>
            <a:ext cx="175472" cy="252000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35" name="다이아몬드 34"/>
          <p:cNvSpPr/>
          <p:nvPr/>
        </p:nvSpPr>
        <p:spPr>
          <a:xfrm rot="19200000">
            <a:off x="2128422" y="1703379"/>
            <a:ext cx="175472" cy="252000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42" name="꺾인 연결선 41"/>
          <p:cNvCxnSpPr>
            <a:stCxn id="19" idx="0"/>
          </p:cNvCxnSpPr>
          <p:nvPr/>
        </p:nvCxnSpPr>
        <p:spPr>
          <a:xfrm rot="5400000" flipH="1" flipV="1">
            <a:off x="2998611" y="2588735"/>
            <a:ext cx="2904667" cy="1080120"/>
          </a:xfrm>
          <a:prstGeom prst="bentConnector3">
            <a:avLst>
              <a:gd name="adj1" fmla="val 1007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07504" y="908720"/>
            <a:ext cx="8784976" cy="5184576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0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347</Words>
  <Application>Microsoft Office PowerPoint</Application>
  <PresentationFormat>화면 슬라이드 쇼(4:3)</PresentationFormat>
  <Paragraphs>184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RuleManager – add rule</vt:lpstr>
      <vt:lpstr>RuleManager – add rule</vt:lpstr>
      <vt:lpstr>RuleManager – add rule</vt:lpstr>
      <vt:lpstr>RuleManager – add rule</vt:lpstr>
      <vt:lpstr>RuleManager – monitor sensor</vt:lpstr>
      <vt:lpstr>RuleManager – do action</vt:lpstr>
      <vt:lpstr>RuleManager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2015-06-25T21:29:13Z</dcterms:created>
  <dcterms:modified xsi:type="dcterms:W3CDTF">2015-06-26T13:49:09Z</dcterms:modified>
</cp:coreProperties>
</file>