
<file path=[Content_Types].xml><?xml version="1.0" encoding="utf-8"?>
<Types xmlns="http://schemas.openxmlformats.org/package/2006/content-types"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commentAuthors.xml" ContentType="application/vnd.openxmlformats-officedocument.presentationml.commentAuthors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3" r:id="rId1"/>
  </p:sldMasterIdLst>
  <p:notesMasterIdLst>
    <p:notesMasterId r:id="rId3"/>
  </p:notesMasterIdLst>
  <p:sldIdLst>
    <p:sldId id="288" r:id="rId2"/>
  </p:sldIdLst>
  <p:sldSz cx="9144000" cy="6858000" type="screen4x3"/>
  <p:notesSz cx="6858000" cy="9144000"/>
  <p:defaultTextStyle>
    <a:defPPr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기본 구역" id="{8842BCD3-E84E-4C92-B413-F11C840B25B4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8"/>
            <p14:sldId id="300"/>
            <p14:sldId id="301"/>
            <p14:sldId id="302"/>
            <p14:sldId id="303"/>
            <p14:sldId id="304"/>
            <p14:sldId id="305"/>
            <p14:sldId id="306"/>
            <p14:sldId id="279"/>
            <p14:sldId id="280"/>
            <p14:sldId id="281"/>
            <p14:sldId id="282"/>
            <p14:sldId id="283"/>
            <p14:sldId id="284"/>
            <p14:sldId id="285"/>
            <p14:sldId id="287"/>
            <p14:sldId id="307"/>
            <p14:sldId id="289"/>
            <p14:sldId id="288"/>
            <p14:sldId id="290"/>
            <p14:sldId id="292"/>
            <p14:sldId id="291"/>
            <p14:sldId id="294"/>
            <p14:sldId id="295"/>
            <p14:sldId id="293"/>
            <p14:sldId id="297"/>
            <p14:sldId id="296"/>
            <p14:sldId id="298"/>
            <p14:sldId id="299"/>
            <p14:sldId id="286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527">
          <p15:clr>
            <a:srgbClr val="A4A3A4"/>
          </p15:clr>
        </p15:guide>
        <p15:guide id="2" pos="294">
          <p15:clr>
            <a:srgbClr val="A4A3A4"/>
          </p15:clr>
        </p15:guide>
        <p15:guide id="3" pos="747">
          <p15:clr>
            <a:srgbClr val="A4A3A4"/>
          </p15:clr>
        </p15:guide>
        <p15:guide id="4" pos="546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79">
          <p15:clr>
            <a:srgbClr val="A4A3A4"/>
          </p15:clr>
        </p15:guide>
        <p15:guide id="2" pos="2159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vid B Root" initials="DBR" lastIdx="43" clrIdx="0"/>
  <p:cmAuthor id="2" name="mac" initials="m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0"/>
    <p:restoredTop sz="94607" autoAdjust="0"/>
  </p:normalViewPr>
  <p:slideViewPr>
    <p:cSldViewPr>
      <p:cViewPr varScale="1">
        <p:scale>
          <a:sx n="110" d="100"/>
          <a:sy n="110" d="100"/>
        </p:scale>
        <p:origin x="-1404" y="-96"/>
      </p:cViewPr>
      <p:guideLst>
        <p:guide orient="horz" pos="527"/>
        <p:guide pos="294"/>
        <p:guide pos="747"/>
        <p:guide pos="546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50" y="-96"/>
      </p:cViewPr>
      <p:guideLst>
        <p:guide orient="horz" pos="2879"/>
        <p:guide pos="2159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C6D22AAC-A4B1-4DE1-8849-4DA334672FA7}" type="datetime1">
              <a:rPr lang="ko-KR" altLang="en-US"/>
              <a:pPr lvl="0">
                <a:defRPr lang="ko-KR" altLang="en-US"/>
              </a:pPr>
              <a:t>2015-06-10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16CA0CAB-945A-4D9A-9EB1-E1C8A52CAEF4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224424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LG-Logo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311454" y="6448137"/>
            <a:ext cx="705992" cy="346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제목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0"/>
          </p:nvPr>
        </p:nvSpPr>
        <p:spPr>
          <a:xfrm>
            <a:off x="309440" y="760512"/>
            <a:ext cx="8511032" cy="5548808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95000"/>
                  </a:schemeClr>
                </a:solidFill>
              </a:defRPr>
            </a:lvl1pPr>
            <a:lvl2pPr marL="363538" indent="-188913">
              <a:defRPr sz="1600">
                <a:solidFill>
                  <a:schemeClr val="tx1">
                    <a:lumMod val="95000"/>
                  </a:schemeClr>
                </a:solidFill>
              </a:defRPr>
            </a:lvl2pPr>
            <a:lvl3pPr marL="536575" indent="-173038">
              <a:defRPr sz="1600">
                <a:solidFill>
                  <a:schemeClr val="tx1">
                    <a:lumMod val="95000"/>
                  </a:schemeClr>
                </a:solidFill>
              </a:defRPr>
            </a:lvl3pPr>
            <a:lvl4pPr marL="711200" indent="-174625">
              <a:defRPr sz="1600">
                <a:solidFill>
                  <a:schemeClr val="tx1">
                    <a:lumMod val="95000"/>
                  </a:schemeClr>
                </a:solidFill>
              </a:defRPr>
            </a:lvl4pPr>
            <a:lvl5pPr marL="900113" indent="-188913">
              <a:defRPr sz="1600">
                <a:solidFill>
                  <a:schemeClr val="tx1">
                    <a:lumMod val="95000"/>
                  </a:schemeClr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17" name="슬라이드 번호 개체 틀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87F5A62-5D57-4BBA-9485-2C5A6728F77D}" type="slidenum">
              <a:rPr lang="ko-KR" altLang="en-US" smtClean="0"/>
              <a:pPr/>
              <a:t>‹#›</a:t>
            </a:fld>
            <a:r>
              <a:rPr lang="en-US" altLang="ko-KR" dirty="0" smtClean="0"/>
              <a:t>/50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7103514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Tahoma" panose="020B0604030504040204" pitchFamily="34" charset="0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600" baseline="0">
                <a:latin typeface="Tahoma" panose="020B0604030504040204" pitchFamily="34" charset="0"/>
                <a:ea typeface="맑은 고딕" panose="020B0503020000020004" pitchFamily="50" charset="-127"/>
              </a:defRPr>
            </a:lvl1pPr>
            <a:lvl2pPr>
              <a:defRPr sz="1600" baseline="0">
                <a:latin typeface="Tahoma" panose="020B0604030504040204" pitchFamily="34" charset="0"/>
                <a:ea typeface="맑은 고딕" panose="020B0503020000020004" pitchFamily="50" charset="-127"/>
              </a:defRPr>
            </a:lvl2pPr>
            <a:lvl3pPr>
              <a:defRPr sz="1600" baseline="0">
                <a:latin typeface="Tahoma" panose="020B0604030504040204" pitchFamily="34" charset="0"/>
                <a:ea typeface="맑은 고딕" panose="020B0503020000020004" pitchFamily="50" charset="-127"/>
              </a:defRPr>
            </a:lvl3pPr>
            <a:lvl4pPr>
              <a:defRPr sz="1600" baseline="0">
                <a:latin typeface="Tahoma" panose="020B0604030504040204" pitchFamily="34" charset="0"/>
                <a:ea typeface="맑은 고딕" panose="020B0503020000020004" pitchFamily="50" charset="-127"/>
              </a:defRPr>
            </a:lvl4pPr>
            <a:lvl5pPr>
              <a:defRPr sz="1600" baseline="0">
                <a:latin typeface="Tahoma" panose="020B0604030504040204" pitchFamily="34" charset="0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latin typeface="Tahoma" panose="020B0604030504040204" pitchFamily="34" charset="0"/>
                <a:ea typeface="맑은 고딕" panose="020B0503020000020004" pitchFamily="50" charset="-127"/>
              </a:defRPr>
            </a:lvl1pPr>
          </a:lstStyle>
          <a:p>
            <a:fld id="{887F5A62-5D57-4BBA-9485-2C5A6728F77D}" type="slidenum">
              <a:rPr lang="ko-KR" altLang="en-US" smtClean="0"/>
              <a:pPr/>
              <a:t>‹#›</a:t>
            </a:fld>
            <a:r>
              <a:rPr lang="en-US" altLang="ko-KR" dirty="0" smtClean="0"/>
              <a:t>/50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649258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06388" y="188640"/>
            <a:ext cx="8361362" cy="468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</a:t>
            </a:r>
            <a:r>
              <a:rPr kumimoji="0" lang="ko-KR" altLang="en-US" sz="3200" b="1" i="0" u="none" strike="noStrike" kern="1200" cap="none" spc="-150" normalizeH="0" baseline="0" noProof="0" dirty="0" smtClean="0">
                <a:ln>
                  <a:noFill/>
                </a:ln>
                <a:gradFill>
                  <a:gsLst>
                    <a:gs pos="100000">
                      <a:prstClr val="black">
                        <a:lumMod val="65000"/>
                        <a:lumOff val="35000"/>
                      </a:prstClr>
                    </a:gs>
                    <a:gs pos="50000">
                      <a:prstClr val="white">
                        <a:lumMod val="85000"/>
                      </a:prstClr>
                    </a:gs>
                    <a:gs pos="1000">
                      <a:prstClr val="white">
                        <a:lumMod val="95000"/>
                      </a:prstClr>
                    </a:gs>
                  </a:gsLst>
                  <a:lin ang="5400000" scaled="1"/>
                </a:gradFill>
                <a:effectLst>
                  <a:outerShdw blurRad="50800" dist="38100" dir="2700000" algn="tl" rotWithShape="0">
                    <a:prstClr val="black">
                      <a:alpha val="20000"/>
                    </a:prstClr>
                  </a:outerShdw>
                </a:effectLst>
                <a:uLnTx/>
                <a:uFillTx/>
                <a:latin typeface="Tahoma" panose="020B0604030504040204" pitchFamily="34" charset="0"/>
                <a:ea typeface="굴림" panose="020B0600000101010101" pitchFamily="50" charset="-127"/>
                <a:cs typeface="Tahoma" panose="020B0604030504040204" pitchFamily="34" charset="0"/>
              </a:rPr>
              <a:t>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08039" y="764705"/>
            <a:ext cx="8527922" cy="55446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3505200" y="648826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bg1"/>
                </a:solidFill>
                <a:latin typeface="Tahoma" panose="020B0604030504040204" pitchFamily="34" charset="0"/>
                <a:ea typeface="맑은 고딕" panose="020B0503020000020004" pitchFamily="50" charset="-127"/>
              </a:defRPr>
            </a:lvl1pPr>
          </a:lstStyle>
          <a:p>
            <a:fld id="{887F5A62-5D57-4BBA-9485-2C5A6728F77D}" type="slidenum">
              <a:rPr lang="ko-KR" altLang="en-US" smtClean="0"/>
              <a:pPr/>
              <a:t>‹#›</a:t>
            </a:fld>
            <a:r>
              <a:rPr lang="en-US" altLang="ko-KR" dirty="0" smtClean="0"/>
              <a:t>/31</a:t>
            </a:r>
            <a:endParaRPr lang="ko-KR" altLang="en-US" dirty="0"/>
          </a:p>
        </p:txBody>
      </p:sp>
      <p:pic>
        <p:nvPicPr>
          <p:cNvPr id="9" name="Picture 2" descr="LG-Logo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311454" y="6448137"/>
            <a:ext cx="705992" cy="346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17676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73" r:id="rId2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kumimoji="0" lang="ko-KR" altLang="en-US" sz="3200" b="1" i="0" u="none" strike="noStrike" kern="1200" cap="none" spc="-150" normalizeH="0" baseline="0" dirty="0" smtClean="0">
          <a:ln>
            <a:noFill/>
          </a:ln>
          <a:gradFill>
            <a:gsLst>
              <a:gs pos="100000">
                <a:prstClr val="black">
                  <a:lumMod val="65000"/>
                  <a:lumOff val="35000"/>
                </a:prstClr>
              </a:gs>
              <a:gs pos="50000">
                <a:prstClr val="white">
                  <a:lumMod val="85000"/>
                </a:prstClr>
              </a:gs>
              <a:gs pos="1000">
                <a:prstClr val="white">
                  <a:lumMod val="95000"/>
                </a:prstClr>
              </a:gs>
            </a:gsLst>
            <a:lin ang="5400000" scaled="1"/>
          </a:gradFill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  <a:uLnTx/>
          <a:uFillTx/>
          <a:latin typeface="Tahoma" panose="020B0604030504040204" pitchFamily="34" charset="0"/>
          <a:ea typeface="맑은 고딕" panose="020B0503020000020004" pitchFamily="50" charset="-127"/>
          <a:cs typeface="Tahoma" panose="020B0604030504040204" pitchFamily="34" charset="0"/>
        </a:defRPr>
      </a:lvl1pPr>
    </p:titleStyle>
    <p:bodyStyle>
      <a:lvl1pPr marL="171450" marR="0" indent="-171450" algn="l" defTabSz="914400" rtl="0" eaLnBrk="1" fontAlgn="auto" latinLnBrk="1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kumimoji="1" lang="ko-KR" altLang="en-US" sz="1600" b="0" i="0" u="none" strike="noStrike" kern="1200" cap="none" spc="0" normalizeH="0" baseline="0" noProof="0" dirty="0" smtClean="0">
          <a:ln>
            <a:noFill/>
          </a:ln>
          <a:solidFill>
            <a:schemeClr val="bg1">
              <a:lumMod val="95000"/>
            </a:schemeClr>
          </a:solidFill>
          <a:effectLst/>
          <a:uLnTx/>
          <a:uFillTx/>
          <a:latin typeface="Tahoma" panose="020B0604030504040204" pitchFamily="34" charset="0"/>
          <a:ea typeface="맑은 고딕" panose="020B0503020000020004" pitchFamily="50" charset="-127"/>
          <a:cs typeface="Arial" panose="020B0604020202020204" pitchFamily="34" charset="0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kumimoji="1" lang="ko-KR" altLang="en-US" sz="1600" b="0" i="0" u="none" strike="noStrike" kern="1200" cap="none" spc="0" normalizeH="0" baseline="0" noProof="0" dirty="0" smtClean="0">
          <a:ln>
            <a:noFill/>
          </a:ln>
          <a:solidFill>
            <a:schemeClr val="bg1">
              <a:lumMod val="95000"/>
            </a:schemeClr>
          </a:solidFill>
          <a:effectLst/>
          <a:uLnTx/>
          <a:uFillTx/>
          <a:latin typeface="Tahoma" panose="020B0604030504040204" pitchFamily="34" charset="0"/>
          <a:ea typeface="맑은 고딕" panose="020B0503020000020004" pitchFamily="50" charset="-127"/>
          <a:cs typeface="Arial" panose="020B0604020202020204" pitchFamily="34" charset="0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kumimoji="1" lang="ko-KR" altLang="en-US" sz="1600" b="0" i="0" u="none" strike="noStrike" kern="1200" cap="none" spc="0" normalizeH="0" baseline="0" noProof="0" dirty="0" smtClean="0">
          <a:ln>
            <a:noFill/>
          </a:ln>
          <a:solidFill>
            <a:schemeClr val="bg1">
              <a:lumMod val="95000"/>
            </a:schemeClr>
          </a:solidFill>
          <a:effectLst/>
          <a:uLnTx/>
          <a:uFillTx/>
          <a:latin typeface="Tahoma" panose="020B0604030504040204" pitchFamily="34" charset="0"/>
          <a:ea typeface="맑은 고딕" panose="020B0503020000020004" pitchFamily="50" charset="-127"/>
          <a:cs typeface="Arial" panose="020B0604020202020204" pitchFamily="34" charset="0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kumimoji="1" lang="ko-KR" altLang="en-US" sz="1600" b="0" i="0" u="none" strike="noStrike" kern="1200" cap="none" spc="0" normalizeH="0" baseline="0" noProof="0" dirty="0" smtClean="0">
          <a:ln>
            <a:noFill/>
          </a:ln>
          <a:solidFill>
            <a:schemeClr val="bg1">
              <a:lumMod val="95000"/>
            </a:schemeClr>
          </a:solidFill>
          <a:effectLst/>
          <a:uLnTx/>
          <a:uFillTx/>
          <a:latin typeface="Tahoma" panose="020B0604030504040204" pitchFamily="34" charset="0"/>
          <a:ea typeface="맑은 고딕" panose="020B0503020000020004" pitchFamily="50" charset="-127"/>
          <a:cs typeface="Arial" panose="020B0604020202020204" pitchFamily="34" charset="0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kumimoji="1" lang="ko-KR" altLang="en-US" sz="1600" b="0" i="0" u="none" strike="noStrike" kern="1200" cap="none" spc="0" normalizeH="0" baseline="0" noProof="0" dirty="0" smtClean="0">
          <a:ln>
            <a:noFill/>
          </a:ln>
          <a:solidFill>
            <a:schemeClr val="bg1">
              <a:lumMod val="95000"/>
            </a:schemeClr>
          </a:solidFill>
          <a:effectLst/>
          <a:uLnTx/>
          <a:uFillTx/>
          <a:latin typeface="Tahoma" panose="020B0604030504040204" pitchFamily="34" charset="0"/>
          <a:ea typeface="맑은 고딕" panose="020B0503020000020004" pitchFamily="50" charset="-127"/>
          <a:cs typeface="Arial" panose="020B0604020202020204" pitchFamily="34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5.1 System Context Diagram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3980582" y="1772816"/>
            <a:ext cx="1167482" cy="2373456"/>
          </a:xfrm>
          <a:prstGeom prst="round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IoTMS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323528" y="1772816"/>
            <a:ext cx="1152128" cy="2376264"/>
          </a:xfrm>
          <a:prstGeom prst="round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Node</a:t>
            </a:r>
            <a:endParaRPr lang="ko-KR" altLang="en-US" sz="20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915816" y="5229200"/>
            <a:ext cx="5760640" cy="122413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3275856" y="5517232"/>
            <a:ext cx="504056" cy="288032"/>
          </a:xfrm>
          <a:prstGeom prst="round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1532310" y="2852936"/>
            <a:ext cx="2376264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flipH="1">
            <a:off x="1532310" y="3068960"/>
            <a:ext cx="2376264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>
            <a:off x="5204718" y="2852936"/>
            <a:ext cx="2376264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 flipH="1">
            <a:off x="5204718" y="3068960"/>
            <a:ext cx="2376264" cy="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547664" y="3100898"/>
            <a:ext cx="22322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en-US" altLang="ko-KR" sz="1000" dirty="0" smtClean="0"/>
              <a:t> </a:t>
            </a:r>
            <a:r>
              <a:rPr lang="en-US" altLang="ko-KR" sz="1000" dirty="0" smtClean="0"/>
              <a:t>Command  :</a:t>
            </a:r>
          </a:p>
          <a:p>
            <a:r>
              <a:rPr lang="en-US" altLang="ko-KR" sz="1000" dirty="0" smtClean="0"/>
              <a:t>  Door on/off, light on/off,</a:t>
            </a:r>
          </a:p>
          <a:p>
            <a:r>
              <a:rPr lang="en-US" altLang="ko-KR" sz="1000" dirty="0" smtClean="0"/>
              <a:t> </a:t>
            </a:r>
            <a:r>
              <a:rPr lang="en-US" altLang="ko-KR" sz="1000" dirty="0" smtClean="0"/>
              <a:t> alarm on/off</a:t>
            </a:r>
            <a:endParaRPr lang="en-US" altLang="ko-KR" sz="1000" dirty="0" smtClean="0"/>
          </a:p>
          <a:p>
            <a:r>
              <a:rPr lang="en-US" altLang="ko-KR" sz="1000" dirty="0" smtClean="0"/>
              <a:t>- Register node</a:t>
            </a:r>
            <a:endParaRPr lang="en-US" altLang="ko-KR" sz="1000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1547664" y="2145050"/>
            <a:ext cx="25922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- Node information for registration</a:t>
            </a:r>
            <a:endParaRPr lang="en-US" altLang="ko-KR" sz="1000" dirty="0" smtClean="0"/>
          </a:p>
          <a:p>
            <a:pPr>
              <a:buFontTx/>
              <a:buChar char="-"/>
            </a:pPr>
            <a:r>
              <a:rPr lang="en-US" altLang="ko-KR" sz="1000" dirty="0" smtClean="0"/>
              <a:t> Sensing </a:t>
            </a:r>
            <a:r>
              <a:rPr lang="en-US" altLang="ko-KR" sz="1000" dirty="0" smtClean="0"/>
              <a:t>Data : 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 Temperature/Humidity/Door</a:t>
            </a:r>
            <a:br>
              <a:rPr lang="en-US" altLang="ko-KR" sz="1000" dirty="0" smtClean="0"/>
            </a:br>
            <a:r>
              <a:rPr lang="en-US" altLang="ko-KR" sz="1000" dirty="0" smtClean="0"/>
              <a:t>  /Presence(proximity</a:t>
            </a:r>
            <a:r>
              <a:rPr lang="en-US" altLang="ko-KR" sz="1000" dirty="0" smtClean="0"/>
              <a:t>)/Mail Box</a:t>
            </a:r>
            <a:endParaRPr lang="en-US" altLang="ko-KR" sz="1000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3995936" y="5517232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: System Element</a:t>
            </a:r>
            <a:endParaRPr lang="ko-KR" altLang="en-US" sz="1200" dirty="0"/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3203848" y="6021288"/>
            <a:ext cx="792088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995936" y="5850969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: Data flow</a:t>
            </a:r>
            <a:endParaRPr lang="ko-KR" alt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5274828" y="3051537"/>
            <a:ext cx="24655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en-US" altLang="ko-KR" sz="1000" dirty="0" smtClean="0"/>
              <a:t> Log In</a:t>
            </a:r>
          </a:p>
          <a:p>
            <a:pPr>
              <a:buFontTx/>
              <a:buChar char="-"/>
            </a:pPr>
            <a:r>
              <a:rPr lang="en-US" altLang="ko-KR" sz="1000" dirty="0" smtClean="0"/>
              <a:t> Register User</a:t>
            </a:r>
          </a:p>
          <a:p>
            <a:pPr>
              <a:buFontTx/>
              <a:buChar char="-"/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Add, Delete Node</a:t>
            </a:r>
          </a:p>
          <a:p>
            <a:pPr>
              <a:buFontTx/>
              <a:buChar char="-"/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Set Customize rule</a:t>
            </a:r>
          </a:p>
          <a:p>
            <a:pPr>
              <a:buFontTx/>
              <a:buChar char="-"/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Log </a:t>
            </a:r>
            <a:r>
              <a:rPr lang="en-US" altLang="ko-KR" sz="1000" dirty="0" smtClean="0"/>
              <a:t>information</a:t>
            </a:r>
          </a:p>
          <a:p>
            <a:pPr>
              <a:buFontTx/>
              <a:buChar char="-"/>
            </a:pPr>
            <a:r>
              <a:rPr lang="en-US" altLang="ko-KR" sz="1000" dirty="0" smtClean="0"/>
              <a:t> Set Alarm </a:t>
            </a:r>
            <a:r>
              <a:rPr lang="en-US" altLang="ko-KR" sz="1000" dirty="0" smtClean="0"/>
              <a:t>mode</a:t>
            </a:r>
            <a:r>
              <a:rPr lang="en-US" altLang="ko-KR" sz="1000" dirty="0" smtClean="0"/>
              <a:t> </a:t>
            </a:r>
            <a:r>
              <a:rPr lang="en-US" altLang="ko-KR" sz="1000" dirty="0" smtClean="0"/>
              <a:t>(Secure </a:t>
            </a:r>
            <a:r>
              <a:rPr lang="en-US" altLang="ko-KR" sz="1000" dirty="0" smtClean="0"/>
              <a:t>/ Unsecure</a:t>
            </a:r>
            <a:r>
              <a:rPr lang="en-US" altLang="ko-KR" sz="1000" dirty="0" smtClean="0"/>
              <a:t>)</a:t>
            </a:r>
          </a:p>
          <a:p>
            <a:pPr>
              <a:buFontTx/>
              <a:buChar char="-"/>
            </a:pPr>
            <a:r>
              <a:rPr lang="en-US" altLang="ko-KR" sz="1000" dirty="0" smtClean="0"/>
              <a:t> Door on/off</a:t>
            </a:r>
          </a:p>
          <a:p>
            <a:r>
              <a:rPr lang="en-US" altLang="ko-KR" sz="1000" dirty="0" smtClean="0"/>
              <a:t>- Light on/off</a:t>
            </a:r>
            <a:endParaRPr lang="en-US" altLang="ko-KR" sz="1000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5276726" y="1844824"/>
            <a:ext cx="22476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&lt;&lt; Display  information &gt;&gt;</a:t>
            </a:r>
          </a:p>
          <a:p>
            <a:pPr>
              <a:buFontTx/>
              <a:buChar char="-"/>
            </a:pPr>
            <a:r>
              <a:rPr lang="en-US" altLang="ko-KR" sz="1000" dirty="0" smtClean="0"/>
              <a:t> </a:t>
            </a:r>
            <a:r>
              <a:rPr lang="en-US" altLang="ko-KR" sz="1000" dirty="0" smtClean="0"/>
              <a:t>User Authorization Success / Fail</a:t>
            </a:r>
          </a:p>
          <a:p>
            <a:pPr>
              <a:buFontTx/>
              <a:buChar char="-"/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Node Authorization Success / Fail</a:t>
            </a:r>
          </a:p>
          <a:p>
            <a:pPr>
              <a:buFontTx/>
              <a:buChar char="-"/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Set Rule Success / Fail</a:t>
            </a:r>
          </a:p>
          <a:p>
            <a:pPr>
              <a:buFontTx/>
              <a:buChar char="-"/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Display Log information</a:t>
            </a:r>
          </a:p>
          <a:p>
            <a:r>
              <a:rPr lang="en-US" altLang="ko-KR" sz="1000" dirty="0" smtClean="0"/>
              <a:t>- Node information</a:t>
            </a:r>
            <a:endParaRPr lang="en-US" altLang="ko-KR" sz="1000" dirty="0" smtClean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7F5A62-5D57-4BBA-9485-2C5A6728F77D}" type="slidenum">
              <a:rPr lang="ko-KR" altLang="en-US" smtClean="0"/>
              <a:pPr/>
              <a:t>1</a:t>
            </a:fld>
            <a:r>
              <a:rPr lang="en-US" altLang="ko-KR" smtClean="0"/>
              <a:t>/50</a:t>
            </a:r>
            <a:endParaRPr lang="ko-KR" altLang="en-US" dirty="0"/>
          </a:p>
        </p:txBody>
      </p:sp>
      <p:sp>
        <p:nvSpPr>
          <p:cNvPr id="21" name="타원 20"/>
          <p:cNvSpPr/>
          <p:nvPr/>
        </p:nvSpPr>
        <p:spPr>
          <a:xfrm>
            <a:off x="7884368" y="2276872"/>
            <a:ext cx="504056" cy="50405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8100392" y="2780928"/>
            <a:ext cx="72008" cy="3600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850106" y="2809806"/>
            <a:ext cx="584448" cy="8039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 rot="1698687">
            <a:off x="7999534" y="3060880"/>
            <a:ext cx="74892" cy="4320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 rot="19364333">
            <a:off x="8225125" y="3061001"/>
            <a:ext cx="75550" cy="4320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4" name="그룹 33"/>
          <p:cNvGrpSpPr/>
          <p:nvPr/>
        </p:nvGrpSpPr>
        <p:grpSpPr>
          <a:xfrm>
            <a:off x="6012160" y="5517232"/>
            <a:ext cx="207122" cy="339739"/>
            <a:chOff x="2161474" y="4725144"/>
            <a:chExt cx="584448" cy="1216177"/>
          </a:xfrm>
        </p:grpSpPr>
        <p:sp>
          <p:nvSpPr>
            <p:cNvPr id="29" name="타원 28"/>
            <p:cNvSpPr/>
            <p:nvPr/>
          </p:nvSpPr>
          <p:spPr>
            <a:xfrm>
              <a:off x="2195736" y="4725144"/>
              <a:ext cx="504056" cy="50405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2411760" y="5229200"/>
              <a:ext cx="72008" cy="36004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2161474" y="5258078"/>
              <a:ext cx="584448" cy="8039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 rot="1698687">
              <a:off x="2310902" y="5509152"/>
              <a:ext cx="74892" cy="43204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/>
            <p:cNvSpPr/>
            <p:nvPr/>
          </p:nvSpPr>
          <p:spPr>
            <a:xfrm rot="19364333">
              <a:off x="2536493" y="5509273"/>
              <a:ext cx="75550" cy="43204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6588224" y="5490761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: </a:t>
            </a:r>
            <a:r>
              <a:rPr lang="en-US" altLang="ko-KR" sz="1200" dirty="0" smtClean="0"/>
              <a:t>User</a:t>
            </a:r>
            <a:endParaRPr lang="ko-KR" altLang="en-US" sz="1200" dirty="0"/>
          </a:p>
        </p:txBody>
      </p:sp>
      <p:cxnSp>
        <p:nvCxnSpPr>
          <p:cNvPr id="36" name="직선 화살표 연결선 35"/>
          <p:cNvCxnSpPr/>
          <p:nvPr/>
        </p:nvCxnSpPr>
        <p:spPr>
          <a:xfrm>
            <a:off x="5804762" y="6021288"/>
            <a:ext cx="783462" cy="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588224" y="5871053"/>
            <a:ext cx="1871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: </a:t>
            </a:r>
            <a:r>
              <a:rPr lang="en-US" altLang="ko-KR" sz="1200" dirty="0" smtClean="0"/>
              <a:t>User action(Event) </a:t>
            </a:r>
            <a:br>
              <a:rPr lang="en-US" altLang="ko-KR" sz="1200" dirty="0" smtClean="0"/>
            </a:br>
            <a:r>
              <a:rPr lang="en-US" altLang="ko-KR" sz="1200" dirty="0" smtClean="0"/>
              <a:t>  to IoTMS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xmlns="" val="767411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674</TotalTime>
  <Words>107</Words>
  <Application>Microsoft Office PowerPoint</Application>
  <PresentationFormat>화면 슬라이드 쇼(4:3)</PresentationFormat>
  <Paragraphs>28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디자인 사용자 지정</vt:lpstr>
      <vt:lpstr>5.1 System Context Diagram</vt:lpstr>
    </vt:vector>
  </TitlesOfParts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Warehouse Management System (Initial Presentation)</dc:title>
  <dc:creator>이재안/선임연구원/SW아키텍처팀(jaean.yi@lge.com)</dc:creator>
  <cp:lastModifiedBy>lge</cp:lastModifiedBy>
  <cp:revision>663</cp:revision>
  <dcterms:created xsi:type="dcterms:W3CDTF">2014-05-28T02:15:30Z</dcterms:created>
  <dcterms:modified xsi:type="dcterms:W3CDTF">2015-06-09T21:44:10Z</dcterms:modified>
</cp:coreProperties>
</file>