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"/>
  </p:notesMasterIdLst>
  <p:sldIdLst>
    <p:sldId id="307" r:id="rId2"/>
    <p:sldId id="308" r:id="rId3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8842BCD3-E84E-4C92-B413-F11C840B25B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9"/>
            <p14:sldId id="288"/>
            <p14:sldId id="290"/>
            <p14:sldId id="292"/>
            <p14:sldId id="291"/>
            <p14:sldId id="294"/>
            <p14:sldId id="295"/>
            <p14:sldId id="293"/>
            <p14:sldId id="297"/>
            <p14:sldId id="296"/>
            <p14:sldId id="298"/>
            <p14:sldId id="299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4607" autoAdjust="0"/>
  </p:normalViewPr>
  <p:slideViewPr>
    <p:cSldViewPr>
      <p:cViewPr varScale="1">
        <p:scale>
          <a:sx n="157" d="100"/>
          <a:sy n="157" d="100"/>
        </p:scale>
        <p:origin x="-1109" y="-91"/>
      </p:cViewPr>
      <p:guideLst>
        <p:guide orient="horz" pos="527"/>
        <p:guide pos="294"/>
        <p:guide pos="2880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340768"/>
            <a:ext cx="8209731" cy="496855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59832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9912" y="4005064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429000"/>
            <a:ext cx="7848872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Event Bus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3608" y="2708920"/>
            <a:ext cx="1584176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Interface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Sender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040" y="2708920"/>
            <a:ext cx="1512168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72514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345587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1475656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5220072" y="1844824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43908" y="4725144"/>
            <a:ext cx="1656184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45232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27984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716016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427984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716016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483768" y="5445224"/>
            <a:ext cx="4176464" cy="72008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2316480" y="4869160"/>
            <a:ext cx="1463432" cy="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2304288" y="5017008"/>
            <a:ext cx="1484008" cy="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55576" y="5445224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403648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1691680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7079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39959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508104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796136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5081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961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707904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95936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691680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97971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691680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1979712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7420352" y="4535424"/>
            <a:ext cx="311616" cy="3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4288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344" y="443711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92280" y="4293096"/>
            <a:ext cx="1440160" cy="151216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236296" y="4653136"/>
            <a:ext cx="1367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: event from A to B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5776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door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131840" y="5805264"/>
            <a:ext cx="576064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door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79912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alarm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55976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light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32040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temp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08104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hum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84168" y="5805264"/>
            <a:ext cx="50405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mail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box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627784" y="5157192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2915816" y="5157192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3491880" y="5157192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3275856" y="5157192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3851920" y="5157192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00" idx="0"/>
          </p:cNvCxnSpPr>
          <p:nvPr/>
        </p:nvCxnSpPr>
        <p:spPr>
          <a:xfrm flipV="1">
            <a:off x="4031940" y="5157192"/>
            <a:ext cx="3960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102" idx="0"/>
          </p:cNvCxnSpPr>
          <p:nvPr/>
        </p:nvCxnSpPr>
        <p:spPr>
          <a:xfrm>
            <a:off x="4572000" y="5157192"/>
            <a:ext cx="360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788024" y="5157192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5004048" y="5157192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4644008" y="5157192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03" idx="0"/>
          </p:cNvCxnSpPr>
          <p:nvPr/>
        </p:nvCxnSpPr>
        <p:spPr>
          <a:xfrm flipH="1" flipV="1">
            <a:off x="4932040" y="5157192"/>
            <a:ext cx="2520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04" idx="0"/>
          </p:cNvCxnSpPr>
          <p:nvPr/>
        </p:nvCxnSpPr>
        <p:spPr>
          <a:xfrm flipH="1" flipV="1">
            <a:off x="5220072" y="5157192"/>
            <a:ext cx="54006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05" idx="0"/>
            <a:endCxn id="27" idx="3"/>
          </p:cNvCxnSpPr>
          <p:nvPr/>
        </p:nvCxnSpPr>
        <p:spPr>
          <a:xfrm flipH="1" flipV="1">
            <a:off x="5400092" y="4941168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364088" y="5085184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원통 23"/>
          <p:cNvSpPr/>
          <p:nvPr/>
        </p:nvSpPr>
        <p:spPr>
          <a:xfrm>
            <a:off x="4860032" y="1124744"/>
            <a:ext cx="648072" cy="432048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set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</a:t>
            </a:r>
            <a:r>
              <a:rPr lang="en-US" altLang="ko-KR" sz="1000" dirty="0" smtClean="0">
                <a:solidFill>
                  <a:schemeClr val="bg1"/>
                </a:solidFill>
              </a:rPr>
              <a:t>ode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83768" y="4941168"/>
            <a:ext cx="4176464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 information</a:t>
            </a:r>
            <a:r>
              <a:rPr lang="en-US" altLang="ko-KR" sz="800" dirty="0" smtClean="0">
                <a:solidFill>
                  <a:schemeClr val="bg1"/>
                </a:solidFill>
              </a:rPr>
              <a:t>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55776" y="5445224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door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131840" y="5445224"/>
            <a:ext cx="576064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door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779912" y="5445224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alarm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55976" y="5445224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light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932040" y="5445224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temp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08104" y="5445224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hum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sensor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84168" y="5445224"/>
            <a:ext cx="504056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mail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box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꺾인 연결선 95"/>
          <p:cNvCxnSpPr>
            <a:stCxn id="81" idx="0"/>
            <a:endCxn id="83" idx="2"/>
          </p:cNvCxnSpPr>
          <p:nvPr/>
        </p:nvCxnSpPr>
        <p:spPr>
          <a:xfrm rot="5400000" flipH="1" flipV="1">
            <a:off x="1655676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572000" y="36450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572000" y="33569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꺾인 연결선 137"/>
          <p:cNvCxnSpPr>
            <a:stCxn id="135" idx="0"/>
            <a:endCxn id="136" idx="2"/>
          </p:cNvCxnSpPr>
          <p:nvPr/>
        </p:nvCxnSpPr>
        <p:spPr>
          <a:xfrm rot="5400000" flipH="1" flipV="1">
            <a:off x="4499992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3563888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꺾인 연결선 144"/>
          <p:cNvCxnSpPr>
            <a:stCxn id="143" idx="2"/>
            <a:endCxn id="144" idx="0"/>
          </p:cNvCxnSpPr>
          <p:nvPr/>
        </p:nvCxnSpPr>
        <p:spPr>
          <a:xfrm rot="5400000">
            <a:off x="3527884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83569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꺾인 연결선 156"/>
          <p:cNvCxnSpPr>
            <a:stCxn id="155" idx="2"/>
            <a:endCxn id="156" idx="0"/>
          </p:cNvCxnSpPr>
          <p:nvPr/>
        </p:nvCxnSpPr>
        <p:spPr>
          <a:xfrm rot="5400000">
            <a:off x="179969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427984" y="33569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6450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꺾인 연결선 163"/>
          <p:cNvCxnSpPr>
            <a:stCxn id="162" idx="2"/>
            <a:endCxn id="163" idx="0"/>
          </p:cNvCxnSpPr>
          <p:nvPr/>
        </p:nvCxnSpPr>
        <p:spPr>
          <a:xfrm rot="5400000">
            <a:off x="4355976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6948264" y="3573016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66" name="직사각형 165"/>
          <p:cNvSpPr/>
          <p:nvPr/>
        </p:nvSpPr>
        <p:spPr>
          <a:xfrm>
            <a:off x="7399536" y="3579128"/>
            <a:ext cx="72008" cy="720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67" name="꺾인 연결선 166"/>
          <p:cNvCxnSpPr>
            <a:stCxn id="165" idx="3"/>
            <a:endCxn id="166" idx="1"/>
          </p:cNvCxnSpPr>
          <p:nvPr/>
        </p:nvCxnSpPr>
        <p:spPr>
          <a:xfrm>
            <a:off x="7020272" y="3609020"/>
            <a:ext cx="379264" cy="6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4355976" y="2780928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꺾인 연결선 178"/>
          <p:cNvCxnSpPr>
            <a:stCxn id="177" idx="2"/>
            <a:endCxn id="178" idx="0"/>
          </p:cNvCxnSpPr>
          <p:nvPr/>
        </p:nvCxnSpPr>
        <p:spPr>
          <a:xfrm rot="5400000">
            <a:off x="4319972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80928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201"/>
          <p:cNvCxnSpPr>
            <a:stCxn id="200" idx="0"/>
            <a:endCxn id="201" idx="2"/>
          </p:cNvCxnSpPr>
          <p:nvPr/>
        </p:nvCxnSpPr>
        <p:spPr>
          <a:xfrm rot="5400000" flipH="1" flipV="1">
            <a:off x="3383868" y="2924944"/>
            <a:ext cx="14401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꺾인 연결선 216"/>
          <p:cNvCxnSpPr/>
          <p:nvPr/>
        </p:nvCxnSpPr>
        <p:spPr>
          <a:xfrm rot="5400000" flipH="1" flipV="1">
            <a:off x="4788024" y="2096852"/>
            <a:ext cx="7200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41987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34786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06794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99593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5720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4999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14806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07605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72412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65212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</a:t>
            </a:r>
            <a:r>
              <a:rPr lang="en-US" altLang="ko-KR" sz="800" dirty="0" smtClean="0">
                <a:solidFill>
                  <a:schemeClr val="bg1"/>
                </a:solidFill>
              </a:rPr>
              <a:t>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860032" y="1700808"/>
            <a:ext cx="648072" cy="64807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Rule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5652120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state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6228184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804248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380312" y="2204864"/>
            <a:ext cx="504056" cy="14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10" name="꺾인 연결선 409"/>
          <p:cNvCxnSpPr>
            <a:stCxn id="374" idx="0"/>
            <a:endCxn id="24" idx="4"/>
          </p:cNvCxnSpPr>
          <p:nvPr/>
        </p:nvCxnSpPr>
        <p:spPr>
          <a:xfrm rot="5400000" flipH="1" flipV="1">
            <a:off x="5166066" y="1358770"/>
            <a:ext cx="360040" cy="324036"/>
          </a:xfrm>
          <a:prstGeom prst="bentConnector4">
            <a:avLst>
              <a:gd name="adj1" fmla="val 20000"/>
              <a:gd name="adj2" fmla="val 17054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5652120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4572000" y="148478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6660232" y="148536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092280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9" name="타원 478"/>
          <p:cNvSpPr/>
          <p:nvPr/>
        </p:nvSpPr>
        <p:spPr>
          <a:xfrm>
            <a:off x="7308304" y="1196752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12360" y="1556792"/>
            <a:ext cx="57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timed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</a:t>
            </a:r>
            <a:r>
              <a:rPr lang="en-US" altLang="ko-KR" sz="800" dirty="0" smtClean="0">
                <a:solidFill>
                  <a:schemeClr val="bg1"/>
                </a:solidFill>
              </a:rPr>
              <a:t>event , </a:t>
            </a:r>
            <a:r>
              <a:rPr lang="en-US" altLang="ko-KR" sz="800" dirty="0" smtClean="0">
                <a:solidFill>
                  <a:schemeClr val="bg1"/>
                </a:solidFill>
              </a:rPr>
              <a:t>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5940152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직사각형 535"/>
          <p:cNvSpPr/>
          <p:nvPr/>
        </p:nvSpPr>
        <p:spPr>
          <a:xfrm>
            <a:off x="5940152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7" name="꺾인 연결선 536"/>
          <p:cNvCxnSpPr>
            <a:stCxn id="535" idx="0"/>
            <a:endCxn id="536" idx="2"/>
          </p:cNvCxnSpPr>
          <p:nvPr/>
        </p:nvCxnSpPr>
        <p:spPr>
          <a:xfrm rot="5400000" flipH="1" flipV="1">
            <a:off x="5688124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직사각형 537"/>
          <p:cNvSpPr/>
          <p:nvPr/>
        </p:nvSpPr>
        <p:spPr>
          <a:xfrm>
            <a:off x="5868144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직사각형 538"/>
          <p:cNvSpPr/>
          <p:nvPr/>
        </p:nvSpPr>
        <p:spPr>
          <a:xfrm>
            <a:off x="5868144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꺾인 연결선 539"/>
          <p:cNvCxnSpPr>
            <a:stCxn id="538" idx="2"/>
            <a:endCxn id="539" idx="0"/>
          </p:cNvCxnSpPr>
          <p:nvPr/>
        </p:nvCxnSpPr>
        <p:spPr>
          <a:xfrm rot="5400000">
            <a:off x="5616116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직사각형 544"/>
          <p:cNvSpPr/>
          <p:nvPr/>
        </p:nvSpPr>
        <p:spPr>
          <a:xfrm>
            <a:off x="6516216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6" name="직사각형 545"/>
          <p:cNvSpPr/>
          <p:nvPr/>
        </p:nvSpPr>
        <p:spPr>
          <a:xfrm>
            <a:off x="6516216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꺾인 연결선 546"/>
          <p:cNvCxnSpPr>
            <a:stCxn id="545" idx="0"/>
            <a:endCxn id="546" idx="2"/>
          </p:cNvCxnSpPr>
          <p:nvPr/>
        </p:nvCxnSpPr>
        <p:spPr>
          <a:xfrm rot="5400000" flipH="1" flipV="1">
            <a:off x="6264188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직사각형 547"/>
          <p:cNvSpPr/>
          <p:nvPr/>
        </p:nvSpPr>
        <p:spPr>
          <a:xfrm>
            <a:off x="6444208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9" name="직사각형 548"/>
          <p:cNvSpPr/>
          <p:nvPr/>
        </p:nvSpPr>
        <p:spPr>
          <a:xfrm>
            <a:off x="6444208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0" name="꺾인 연결선 549"/>
          <p:cNvCxnSpPr>
            <a:stCxn id="548" idx="2"/>
            <a:endCxn id="549" idx="0"/>
          </p:cNvCxnSpPr>
          <p:nvPr/>
        </p:nvCxnSpPr>
        <p:spPr>
          <a:xfrm rot="5400000">
            <a:off x="6192180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직사각형 550"/>
          <p:cNvSpPr/>
          <p:nvPr/>
        </p:nvSpPr>
        <p:spPr>
          <a:xfrm>
            <a:off x="7092280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/>
          <p:cNvSpPr/>
          <p:nvPr/>
        </p:nvSpPr>
        <p:spPr>
          <a:xfrm>
            <a:off x="7092280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3" name="꺾인 연결선 552"/>
          <p:cNvCxnSpPr>
            <a:stCxn id="551" idx="0"/>
            <a:endCxn id="552" idx="2"/>
          </p:cNvCxnSpPr>
          <p:nvPr/>
        </p:nvCxnSpPr>
        <p:spPr>
          <a:xfrm rot="5400000" flipH="1" flipV="1">
            <a:off x="6840252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/>
          <p:cNvSpPr/>
          <p:nvPr/>
        </p:nvSpPr>
        <p:spPr>
          <a:xfrm>
            <a:off x="7020272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/>
          <p:nvPr/>
        </p:nvSpPr>
        <p:spPr>
          <a:xfrm>
            <a:off x="7020272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6" name="꺾인 연결선 555"/>
          <p:cNvCxnSpPr>
            <a:stCxn id="554" idx="2"/>
            <a:endCxn id="555" idx="0"/>
          </p:cNvCxnSpPr>
          <p:nvPr/>
        </p:nvCxnSpPr>
        <p:spPr>
          <a:xfrm rot="5400000">
            <a:off x="6768244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7668344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8" name="직사각형 557"/>
          <p:cNvSpPr/>
          <p:nvPr/>
        </p:nvSpPr>
        <p:spPr>
          <a:xfrm>
            <a:off x="7668344" y="2348880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558"/>
          <p:cNvCxnSpPr>
            <a:stCxn id="557" idx="0"/>
            <a:endCxn id="558" idx="2"/>
          </p:cNvCxnSpPr>
          <p:nvPr/>
        </p:nvCxnSpPr>
        <p:spPr>
          <a:xfrm rot="5400000" flipH="1" flipV="1">
            <a:off x="7416316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7596336" y="2348880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1" name="직사각형 560"/>
          <p:cNvSpPr/>
          <p:nvPr/>
        </p:nvSpPr>
        <p:spPr>
          <a:xfrm>
            <a:off x="7596336" y="299695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2" name="꺾인 연결선 561"/>
          <p:cNvCxnSpPr>
            <a:stCxn id="560" idx="2"/>
            <a:endCxn id="561" idx="0"/>
          </p:cNvCxnSpPr>
          <p:nvPr/>
        </p:nvCxnSpPr>
        <p:spPr>
          <a:xfrm rot="5400000">
            <a:off x="7344308" y="2708920"/>
            <a:ext cx="57606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꺾인 연결선 412"/>
          <p:cNvCxnSpPr>
            <a:endCxn id="394" idx="0"/>
          </p:cNvCxnSpPr>
          <p:nvPr/>
        </p:nvCxnSpPr>
        <p:spPr>
          <a:xfrm>
            <a:off x="5508104" y="2132856"/>
            <a:ext cx="396044" cy="7200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꺾인 연결선 412"/>
          <p:cNvCxnSpPr>
            <a:endCxn id="395" idx="0"/>
          </p:cNvCxnSpPr>
          <p:nvPr/>
        </p:nvCxnSpPr>
        <p:spPr>
          <a:xfrm>
            <a:off x="5508104" y="2060848"/>
            <a:ext cx="972108" cy="144016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꺾인 연결선 412"/>
          <p:cNvCxnSpPr>
            <a:endCxn id="396" idx="0"/>
          </p:cNvCxnSpPr>
          <p:nvPr/>
        </p:nvCxnSpPr>
        <p:spPr>
          <a:xfrm>
            <a:off x="5508104" y="1988840"/>
            <a:ext cx="1548172" cy="216024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꺾인 연결선 412"/>
          <p:cNvCxnSpPr>
            <a:endCxn id="397" idx="0"/>
          </p:cNvCxnSpPr>
          <p:nvPr/>
        </p:nvCxnSpPr>
        <p:spPr>
          <a:xfrm>
            <a:off x="5508104" y="1916832"/>
            <a:ext cx="2124236" cy="288032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꺾인 연결선 425"/>
          <p:cNvCxnSpPr>
            <a:endCxn id="479" idx="4"/>
          </p:cNvCxnSpPr>
          <p:nvPr/>
        </p:nvCxnSpPr>
        <p:spPr>
          <a:xfrm rot="5400000" flipH="1" flipV="1">
            <a:off x="7398122" y="1827014"/>
            <a:ext cx="720080" cy="356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/>
          <p:cNvSpPr/>
          <p:nvPr/>
        </p:nvSpPr>
        <p:spPr>
          <a:xfrm>
            <a:off x="8388424" y="299695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7884368" y="148478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8" name="꺾인 연결선 587"/>
          <p:cNvCxnSpPr>
            <a:stCxn id="586" idx="0"/>
            <a:endCxn id="587" idx="2"/>
          </p:cNvCxnSpPr>
          <p:nvPr/>
        </p:nvCxnSpPr>
        <p:spPr>
          <a:xfrm rot="16200000" flipV="1">
            <a:off x="7452320" y="2024844"/>
            <a:ext cx="1440160" cy="5040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5796136" y="171540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match rule condition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07" name="꺾인 연결선 409"/>
          <p:cNvCxnSpPr>
            <a:stCxn id="24" idx="2"/>
            <a:endCxn id="374" idx="1"/>
          </p:cNvCxnSpPr>
          <p:nvPr/>
        </p:nvCxnSpPr>
        <p:spPr>
          <a:xfrm rot="10800000" flipV="1">
            <a:off x="4860032" y="1340768"/>
            <a:ext cx="12700" cy="684076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</a:t>
            </a:r>
            <a:r>
              <a:rPr lang="en-US" altLang="ko-KR" sz="800" dirty="0" smtClean="0">
                <a:solidFill>
                  <a:schemeClr val="bg1"/>
                </a:solidFill>
              </a:rPr>
              <a:t>thread </a:t>
            </a:r>
            <a:r>
              <a:rPr lang="en-US" altLang="ko-KR" sz="800" dirty="0" smtClean="0">
                <a:solidFill>
                  <a:schemeClr val="bg1"/>
                </a:solidFill>
              </a:rPr>
              <a:t>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4" name="직사각형 613"/>
          <p:cNvSpPr/>
          <p:nvPr/>
        </p:nvSpPr>
        <p:spPr>
          <a:xfrm>
            <a:off x="6084168" y="1052736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sp>
        <p:nvSpPr>
          <p:cNvPr id="631" name="직사각형 630"/>
          <p:cNvSpPr/>
          <p:nvPr/>
        </p:nvSpPr>
        <p:spPr>
          <a:xfrm>
            <a:off x="6804248" y="6165304"/>
            <a:ext cx="360040" cy="14401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7116215" y="61275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author comment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1547664" y="3645024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1547664" y="3356992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꺾인 연결선 236"/>
          <p:cNvCxnSpPr>
            <a:stCxn id="235" idx="0"/>
            <a:endCxn id="236" idx="2"/>
          </p:cNvCxnSpPr>
          <p:nvPr/>
        </p:nvCxnSpPr>
        <p:spPr>
          <a:xfrm rot="5400000" flipH="1" flipV="1">
            <a:off x="1475656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/>
          <p:cNvSpPr/>
          <p:nvPr/>
        </p:nvSpPr>
        <p:spPr>
          <a:xfrm>
            <a:off x="1403648" y="3356992"/>
            <a:ext cx="7200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꺾인 연결선 244"/>
          <p:cNvCxnSpPr>
            <a:stCxn id="238" idx="2"/>
            <a:endCxn id="246" idx="0"/>
          </p:cNvCxnSpPr>
          <p:nvPr/>
        </p:nvCxnSpPr>
        <p:spPr>
          <a:xfrm rot="5400000">
            <a:off x="1331640" y="3537012"/>
            <a:ext cx="21602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/>
          <p:cNvSpPr/>
          <p:nvPr/>
        </p:nvSpPr>
        <p:spPr>
          <a:xfrm>
            <a:off x="1403648" y="3645024"/>
            <a:ext cx="720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425"/>
          <p:cNvCxnSpPr>
            <a:stCxn id="228" idx="2"/>
            <a:endCxn id="227" idx="0"/>
          </p:cNvCxnSpPr>
          <p:nvPr/>
        </p:nvCxnSpPr>
        <p:spPr>
          <a:xfrm rot="5400000">
            <a:off x="3023828" y="4581128"/>
            <a:ext cx="648072" cy="1080120"/>
          </a:xfrm>
          <a:prstGeom prst="bentConnector3">
            <a:avLst>
              <a:gd name="adj1" fmla="val 59006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꺾인 연결선 425"/>
          <p:cNvCxnSpPr>
            <a:stCxn id="240" idx="2"/>
            <a:endCxn id="239" idx="0"/>
          </p:cNvCxnSpPr>
          <p:nvPr/>
        </p:nvCxnSpPr>
        <p:spPr>
          <a:xfrm rot="5400000">
            <a:off x="3455876" y="4797152"/>
            <a:ext cx="648072" cy="648072"/>
          </a:xfrm>
          <a:prstGeom prst="bentConnector3">
            <a:avLst>
              <a:gd name="adj1" fmla="val 7101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425"/>
          <p:cNvCxnSpPr>
            <a:stCxn id="248" idx="2"/>
            <a:endCxn id="247" idx="0"/>
          </p:cNvCxnSpPr>
          <p:nvPr/>
        </p:nvCxnSpPr>
        <p:spPr>
          <a:xfrm rot="5400000">
            <a:off x="3887924" y="5013176"/>
            <a:ext cx="648072" cy="216024"/>
          </a:xfrm>
          <a:prstGeom prst="bentConnector3">
            <a:avLst>
              <a:gd name="adj1" fmla="val 8452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425"/>
          <p:cNvCxnSpPr>
            <a:stCxn id="256" idx="2"/>
            <a:endCxn id="255" idx="0"/>
          </p:cNvCxnSpPr>
          <p:nvPr/>
        </p:nvCxnSpPr>
        <p:spPr>
          <a:xfrm rot="16200000" flipH="1">
            <a:off x="4247964" y="5085184"/>
            <a:ext cx="648072" cy="72008"/>
          </a:xfrm>
          <a:prstGeom prst="bentConnector3">
            <a:avLst>
              <a:gd name="adj1" fmla="val 8002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>
            <a:stCxn id="267" idx="2"/>
            <a:endCxn id="266" idx="0"/>
          </p:cNvCxnSpPr>
          <p:nvPr/>
        </p:nvCxnSpPr>
        <p:spPr>
          <a:xfrm rot="16200000" flipH="1">
            <a:off x="4644008" y="4905164"/>
            <a:ext cx="648072" cy="432048"/>
          </a:xfrm>
          <a:prstGeom prst="bentConnector3">
            <a:avLst>
              <a:gd name="adj1" fmla="val 74016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꺾인 연결선 425"/>
          <p:cNvCxnSpPr>
            <a:stCxn id="273" idx="2"/>
            <a:endCxn id="272" idx="0"/>
          </p:cNvCxnSpPr>
          <p:nvPr/>
        </p:nvCxnSpPr>
        <p:spPr>
          <a:xfrm rot="16200000" flipH="1">
            <a:off x="5040052" y="4725144"/>
            <a:ext cx="648072" cy="792088"/>
          </a:xfrm>
          <a:prstGeom prst="bentConnector3">
            <a:avLst>
              <a:gd name="adj1" fmla="val 59006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425"/>
          <p:cNvCxnSpPr>
            <a:stCxn id="279" idx="2"/>
            <a:endCxn id="278" idx="0"/>
          </p:cNvCxnSpPr>
          <p:nvPr/>
        </p:nvCxnSpPr>
        <p:spPr>
          <a:xfrm rot="16200000" flipH="1">
            <a:off x="5436096" y="4545124"/>
            <a:ext cx="648072" cy="1152128"/>
          </a:xfrm>
          <a:prstGeom prst="bentConnector3">
            <a:avLst>
              <a:gd name="adj1" fmla="val 38742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 425"/>
          <p:cNvCxnSpPr>
            <a:stCxn id="231" idx="0"/>
            <a:endCxn id="230" idx="2"/>
          </p:cNvCxnSpPr>
          <p:nvPr/>
        </p:nvCxnSpPr>
        <p:spPr>
          <a:xfrm rot="5400000" flipH="1" flipV="1">
            <a:off x="2951820" y="4581128"/>
            <a:ext cx="648072" cy="10801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꺾인 연결선 425"/>
          <p:cNvCxnSpPr>
            <a:stCxn id="243" idx="0"/>
            <a:endCxn id="242" idx="2"/>
          </p:cNvCxnSpPr>
          <p:nvPr/>
        </p:nvCxnSpPr>
        <p:spPr>
          <a:xfrm rot="5400000" flipH="1" flipV="1">
            <a:off x="3383868" y="4797152"/>
            <a:ext cx="648072" cy="648072"/>
          </a:xfrm>
          <a:prstGeom prst="bentConnector3">
            <a:avLst>
              <a:gd name="adj1" fmla="val 34239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꺾인 연결선 425"/>
          <p:cNvCxnSpPr>
            <a:stCxn id="251" idx="0"/>
            <a:endCxn id="250" idx="2"/>
          </p:cNvCxnSpPr>
          <p:nvPr/>
        </p:nvCxnSpPr>
        <p:spPr>
          <a:xfrm rot="5400000" flipH="1" flipV="1">
            <a:off x="3815916" y="5013176"/>
            <a:ext cx="648072" cy="216024"/>
          </a:xfrm>
          <a:prstGeom prst="bentConnector3">
            <a:avLst>
              <a:gd name="adj1" fmla="val 22231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꺾인 연결선 425"/>
          <p:cNvCxnSpPr>
            <a:stCxn id="259" idx="0"/>
            <a:endCxn id="258" idx="2"/>
          </p:cNvCxnSpPr>
          <p:nvPr/>
        </p:nvCxnSpPr>
        <p:spPr>
          <a:xfrm rot="16200000" flipV="1">
            <a:off x="4175956" y="5085184"/>
            <a:ext cx="648072" cy="72008"/>
          </a:xfrm>
          <a:prstGeom prst="bentConnector3">
            <a:avLst>
              <a:gd name="adj1" fmla="val 12475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꺾인 연결선 425"/>
          <p:cNvCxnSpPr>
            <a:stCxn id="270" idx="0"/>
            <a:endCxn id="269" idx="2"/>
          </p:cNvCxnSpPr>
          <p:nvPr/>
        </p:nvCxnSpPr>
        <p:spPr>
          <a:xfrm rot="16200000" flipV="1">
            <a:off x="4572000" y="4905164"/>
            <a:ext cx="648072" cy="432048"/>
          </a:xfrm>
          <a:prstGeom prst="bentConnector3">
            <a:avLst>
              <a:gd name="adj1" fmla="val 1622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꺾인 연결선 425"/>
          <p:cNvCxnSpPr>
            <a:stCxn id="276" idx="0"/>
            <a:endCxn id="275" idx="2"/>
          </p:cNvCxnSpPr>
          <p:nvPr/>
        </p:nvCxnSpPr>
        <p:spPr>
          <a:xfrm rot="16200000" flipV="1">
            <a:off x="4968044" y="4725144"/>
            <a:ext cx="648072" cy="792088"/>
          </a:xfrm>
          <a:prstGeom prst="bentConnector3">
            <a:avLst>
              <a:gd name="adj1" fmla="val 3198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꺾인 연결선 425"/>
          <p:cNvCxnSpPr>
            <a:stCxn id="282" idx="0"/>
            <a:endCxn id="281" idx="2"/>
          </p:cNvCxnSpPr>
          <p:nvPr/>
        </p:nvCxnSpPr>
        <p:spPr>
          <a:xfrm rot="16200000" flipV="1">
            <a:off x="5364088" y="4545124"/>
            <a:ext cx="648072" cy="11521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직사각형 391"/>
          <p:cNvSpPr/>
          <p:nvPr/>
        </p:nvSpPr>
        <p:spPr>
          <a:xfrm>
            <a:off x="4572000" y="1052736"/>
            <a:ext cx="3960440" cy="136815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173</Words>
  <Application>Microsoft Office PowerPoint</Application>
  <PresentationFormat>화면 슬라이드 쇼(4:3)</PresentationFormat>
  <Paragraphs>103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디자인 사용자 지정</vt:lpstr>
      <vt:lpstr>5.3 Dynamic View(1)</vt:lpstr>
      <vt:lpstr>5.3 Dynamic View(2)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mac</cp:lastModifiedBy>
  <cp:revision>673</cp:revision>
  <dcterms:created xsi:type="dcterms:W3CDTF">2014-05-28T02:15:30Z</dcterms:created>
  <dcterms:modified xsi:type="dcterms:W3CDTF">2015-06-09T21:22:21Z</dcterms:modified>
</cp:coreProperties>
</file>