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885" r:id="rId1"/>
  </p:sldMasterIdLst>
  <p:notesMasterIdLst>
    <p:notesMasterId r:id="rId6"/>
  </p:notesMasterIdLst>
  <p:sldIdLst>
    <p:sldId id="2093" r:id="rId2"/>
    <p:sldId id="2092" r:id="rId3"/>
    <p:sldId id="2094" r:id="rId4"/>
    <p:sldId id="2095" r:id="rId5"/>
  </p:sldIdLst>
  <p:sldSz cx="9906000" cy="6858000" type="A4"/>
  <p:notesSz cx="6807200" cy="9939338"/>
  <p:defaultTextStyle>
    <a:defPPr>
      <a:defRPr lang="ko-KR"/>
    </a:defPPr>
    <a:lvl1pPr algn="l" rtl="0" fontAlgn="base" latinLnBrk="1">
      <a:spcBef>
        <a:spcPct val="0"/>
      </a:spcBef>
      <a:spcAft>
        <a:spcPct val="0"/>
      </a:spcAft>
      <a:defRPr kumimoji="1" sz="1100" b="1" kern="1200">
        <a:solidFill>
          <a:schemeClr val="tx1"/>
        </a:solidFill>
        <a:latin typeface="Arial" pitchFamily="34" charset="0"/>
        <a:ea typeface="돋움" pitchFamily="50" charset="-127"/>
        <a:cs typeface="+mn-cs"/>
        <a:sym typeface="Wingdings" pitchFamily="2" charset="2"/>
      </a:defRPr>
    </a:lvl1pPr>
    <a:lvl2pPr marL="457200" algn="l" rtl="0" fontAlgn="base" latinLnBrk="1">
      <a:spcBef>
        <a:spcPct val="0"/>
      </a:spcBef>
      <a:spcAft>
        <a:spcPct val="0"/>
      </a:spcAft>
      <a:defRPr kumimoji="1" sz="1100" b="1" kern="1200">
        <a:solidFill>
          <a:schemeClr val="tx1"/>
        </a:solidFill>
        <a:latin typeface="Arial" pitchFamily="34" charset="0"/>
        <a:ea typeface="돋움" pitchFamily="50" charset="-127"/>
        <a:cs typeface="+mn-cs"/>
        <a:sym typeface="Wingdings" pitchFamily="2" charset="2"/>
      </a:defRPr>
    </a:lvl2pPr>
    <a:lvl3pPr marL="914400" algn="l" rtl="0" fontAlgn="base" latinLnBrk="1">
      <a:spcBef>
        <a:spcPct val="0"/>
      </a:spcBef>
      <a:spcAft>
        <a:spcPct val="0"/>
      </a:spcAft>
      <a:defRPr kumimoji="1" sz="1100" b="1" kern="1200">
        <a:solidFill>
          <a:schemeClr val="tx1"/>
        </a:solidFill>
        <a:latin typeface="Arial" pitchFamily="34" charset="0"/>
        <a:ea typeface="돋움" pitchFamily="50" charset="-127"/>
        <a:cs typeface="+mn-cs"/>
        <a:sym typeface="Wingdings" pitchFamily="2" charset="2"/>
      </a:defRPr>
    </a:lvl3pPr>
    <a:lvl4pPr marL="1371600" algn="l" rtl="0" fontAlgn="base" latinLnBrk="1">
      <a:spcBef>
        <a:spcPct val="0"/>
      </a:spcBef>
      <a:spcAft>
        <a:spcPct val="0"/>
      </a:spcAft>
      <a:defRPr kumimoji="1" sz="1100" b="1" kern="1200">
        <a:solidFill>
          <a:schemeClr val="tx1"/>
        </a:solidFill>
        <a:latin typeface="Arial" pitchFamily="34" charset="0"/>
        <a:ea typeface="돋움" pitchFamily="50" charset="-127"/>
        <a:cs typeface="+mn-cs"/>
        <a:sym typeface="Wingdings" pitchFamily="2" charset="2"/>
      </a:defRPr>
    </a:lvl4pPr>
    <a:lvl5pPr marL="1828800" algn="l" rtl="0" fontAlgn="base" latinLnBrk="1">
      <a:spcBef>
        <a:spcPct val="0"/>
      </a:spcBef>
      <a:spcAft>
        <a:spcPct val="0"/>
      </a:spcAft>
      <a:defRPr kumimoji="1" sz="1100" b="1" kern="1200">
        <a:solidFill>
          <a:schemeClr val="tx1"/>
        </a:solidFill>
        <a:latin typeface="Arial" pitchFamily="34" charset="0"/>
        <a:ea typeface="돋움" pitchFamily="50" charset="-127"/>
        <a:cs typeface="+mn-cs"/>
        <a:sym typeface="Wingdings" pitchFamily="2" charset="2"/>
      </a:defRPr>
    </a:lvl5pPr>
    <a:lvl6pPr marL="2286000" algn="l" defTabSz="914400" rtl="0" eaLnBrk="1" latinLnBrk="1" hangingPunct="1">
      <a:defRPr kumimoji="1" sz="1100" b="1" kern="1200">
        <a:solidFill>
          <a:schemeClr val="tx1"/>
        </a:solidFill>
        <a:latin typeface="Arial" pitchFamily="34" charset="0"/>
        <a:ea typeface="돋움" pitchFamily="50" charset="-127"/>
        <a:cs typeface="+mn-cs"/>
        <a:sym typeface="Wingdings" pitchFamily="2" charset="2"/>
      </a:defRPr>
    </a:lvl6pPr>
    <a:lvl7pPr marL="2743200" algn="l" defTabSz="914400" rtl="0" eaLnBrk="1" latinLnBrk="1" hangingPunct="1">
      <a:defRPr kumimoji="1" sz="1100" b="1" kern="1200">
        <a:solidFill>
          <a:schemeClr val="tx1"/>
        </a:solidFill>
        <a:latin typeface="Arial" pitchFamily="34" charset="0"/>
        <a:ea typeface="돋움" pitchFamily="50" charset="-127"/>
        <a:cs typeface="+mn-cs"/>
        <a:sym typeface="Wingdings" pitchFamily="2" charset="2"/>
      </a:defRPr>
    </a:lvl7pPr>
    <a:lvl8pPr marL="3200400" algn="l" defTabSz="914400" rtl="0" eaLnBrk="1" latinLnBrk="1" hangingPunct="1">
      <a:defRPr kumimoji="1" sz="1100" b="1" kern="1200">
        <a:solidFill>
          <a:schemeClr val="tx1"/>
        </a:solidFill>
        <a:latin typeface="Arial" pitchFamily="34" charset="0"/>
        <a:ea typeface="돋움" pitchFamily="50" charset="-127"/>
        <a:cs typeface="+mn-cs"/>
        <a:sym typeface="Wingdings" pitchFamily="2" charset="2"/>
      </a:defRPr>
    </a:lvl8pPr>
    <a:lvl9pPr marL="3657600" algn="l" defTabSz="914400" rtl="0" eaLnBrk="1" latinLnBrk="1" hangingPunct="1">
      <a:defRPr kumimoji="1" sz="1100" b="1" kern="1200">
        <a:solidFill>
          <a:schemeClr val="tx1"/>
        </a:solidFill>
        <a:latin typeface="Arial" pitchFamily="34" charset="0"/>
        <a:ea typeface="돋움" pitchFamily="50" charset="-127"/>
        <a:cs typeface="+mn-cs"/>
        <a:sym typeface="Wingdings" pitchFamily="2" charset="2"/>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B Root" initials="DBR" lastIdx="1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8000"/>
    <a:srgbClr val="007000"/>
    <a:srgbClr val="FFFF66"/>
    <a:srgbClr val="003300"/>
    <a:srgbClr val="006600"/>
    <a:srgbClr val="E0F9FC"/>
    <a:srgbClr val="FF0066"/>
    <a:srgbClr val="FF66FF"/>
    <a:srgbClr val="DDE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C7853C-536D-4A76-A0AE-DD22124D55A5}" styleName="테마 스타일 1 - 강조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밝은 스타일 3 - 강조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4B1156A-380E-4F78-BDF5-A606A8083BF9}" styleName="보통 스타일 4 - 강조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006" autoAdjust="0"/>
  </p:normalViewPr>
  <p:slideViewPr>
    <p:cSldViewPr snapToGrid="0">
      <p:cViewPr varScale="1">
        <p:scale>
          <a:sx n="86" d="100"/>
          <a:sy n="86" d="100"/>
        </p:scale>
        <p:origin x="498" y="78"/>
      </p:cViewPr>
      <p:guideLst>
        <p:guide orient="horz" pos="2160"/>
        <p:guide pos="312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846"/>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4978" name="Rectangle 2"/>
          <p:cNvSpPr>
            <a:spLocks noGrp="1" noChangeArrowheads="1"/>
          </p:cNvSpPr>
          <p:nvPr>
            <p:ph type="hdr" sz="quarter"/>
          </p:nvPr>
        </p:nvSpPr>
        <p:spPr bwMode="auto">
          <a:xfrm>
            <a:off x="0" y="0"/>
            <a:ext cx="2949575" cy="496888"/>
          </a:xfrm>
          <a:prstGeom prst="rect">
            <a:avLst/>
          </a:prstGeom>
          <a:noFill/>
          <a:ln w="9525">
            <a:noFill/>
            <a:miter lim="800000"/>
            <a:headEnd/>
            <a:tailEnd/>
          </a:ln>
          <a:effectLst/>
        </p:spPr>
        <p:txBody>
          <a:bodyPr vert="horz" wrap="square" lIns="92156" tIns="46078" rIns="92156" bIns="46078" numCol="1" anchor="t" anchorCtr="0" compatLnSpc="1">
            <a:prstTxWarp prst="textNoShape">
              <a:avLst/>
            </a:prstTxWarp>
          </a:bodyPr>
          <a:lstStyle>
            <a:lvl1pPr defTabSz="922338">
              <a:defRPr sz="1200" b="0">
                <a:latin typeface="굴림" pitchFamily="50" charset="-127"/>
                <a:ea typeface="굴림" pitchFamily="50" charset="-127"/>
              </a:defRPr>
            </a:lvl1pPr>
          </a:lstStyle>
          <a:p>
            <a:endParaRPr lang="en-US" altLang="ko-KR"/>
          </a:p>
        </p:txBody>
      </p:sp>
      <p:sp>
        <p:nvSpPr>
          <p:cNvPr id="254979" name="Rectangle 3"/>
          <p:cNvSpPr>
            <a:spLocks noGrp="1" noChangeArrowheads="1"/>
          </p:cNvSpPr>
          <p:nvPr>
            <p:ph type="dt" idx="1"/>
          </p:nvPr>
        </p:nvSpPr>
        <p:spPr bwMode="auto">
          <a:xfrm>
            <a:off x="3856038" y="0"/>
            <a:ext cx="2949575" cy="496888"/>
          </a:xfrm>
          <a:prstGeom prst="rect">
            <a:avLst/>
          </a:prstGeom>
          <a:noFill/>
          <a:ln w="9525">
            <a:noFill/>
            <a:miter lim="800000"/>
            <a:headEnd/>
            <a:tailEnd/>
          </a:ln>
          <a:effectLst/>
        </p:spPr>
        <p:txBody>
          <a:bodyPr vert="horz" wrap="square" lIns="92156" tIns="46078" rIns="92156" bIns="46078" numCol="1" anchor="t" anchorCtr="0" compatLnSpc="1">
            <a:prstTxWarp prst="textNoShape">
              <a:avLst/>
            </a:prstTxWarp>
          </a:bodyPr>
          <a:lstStyle>
            <a:lvl1pPr algn="r" defTabSz="922338">
              <a:defRPr sz="1200" b="0">
                <a:latin typeface="굴림" pitchFamily="50" charset="-127"/>
                <a:ea typeface="굴림" pitchFamily="50" charset="-127"/>
              </a:defRPr>
            </a:lvl1pPr>
          </a:lstStyle>
          <a:p>
            <a:endParaRPr lang="en-US" altLang="ko-KR"/>
          </a:p>
        </p:txBody>
      </p:sp>
      <p:sp>
        <p:nvSpPr>
          <p:cNvPr id="254980" name="Rectangle 4"/>
          <p:cNvSpPr>
            <a:spLocks noGrp="1" noRot="1" noChangeAspect="1" noChangeArrowheads="1" noTextEdit="1"/>
          </p:cNvSpPr>
          <p:nvPr>
            <p:ph type="sldImg" idx="2"/>
          </p:nvPr>
        </p:nvSpPr>
        <p:spPr bwMode="auto">
          <a:xfrm>
            <a:off x="711200" y="746125"/>
            <a:ext cx="5381625" cy="3725863"/>
          </a:xfrm>
          <a:prstGeom prst="rect">
            <a:avLst/>
          </a:prstGeom>
          <a:noFill/>
          <a:ln w="9525">
            <a:solidFill>
              <a:srgbClr val="000000"/>
            </a:solidFill>
            <a:miter lim="800000"/>
            <a:headEnd/>
            <a:tailEnd/>
          </a:ln>
          <a:effectLst/>
        </p:spPr>
      </p:sp>
      <p:sp>
        <p:nvSpPr>
          <p:cNvPr id="254981" name="Rectangle 5"/>
          <p:cNvSpPr>
            <a:spLocks noGrp="1" noChangeArrowheads="1"/>
          </p:cNvSpPr>
          <p:nvPr>
            <p:ph type="body" sz="quarter" idx="3"/>
          </p:nvPr>
        </p:nvSpPr>
        <p:spPr bwMode="auto">
          <a:xfrm>
            <a:off x="682625" y="4721225"/>
            <a:ext cx="5441950" cy="4471988"/>
          </a:xfrm>
          <a:prstGeom prst="rect">
            <a:avLst/>
          </a:prstGeom>
          <a:noFill/>
          <a:ln w="9525">
            <a:noFill/>
            <a:miter lim="800000"/>
            <a:headEnd/>
            <a:tailEnd/>
          </a:ln>
          <a:effectLst/>
        </p:spPr>
        <p:txBody>
          <a:bodyPr vert="horz" wrap="square" lIns="92156" tIns="46078" rIns="92156" bIns="46078" numCol="1" anchor="t" anchorCtr="0" compatLnSpc="1">
            <a:prstTxWarp prst="textNoShape">
              <a:avLst/>
            </a:prstTxWarp>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p>
        </p:txBody>
      </p:sp>
      <p:sp>
        <p:nvSpPr>
          <p:cNvPr id="254982" name="Rectangle 6"/>
          <p:cNvSpPr>
            <a:spLocks noGrp="1" noChangeArrowheads="1"/>
          </p:cNvSpPr>
          <p:nvPr>
            <p:ph type="ftr" sz="quarter" idx="4"/>
          </p:nvPr>
        </p:nvSpPr>
        <p:spPr bwMode="auto">
          <a:xfrm>
            <a:off x="0" y="9440863"/>
            <a:ext cx="2949575" cy="496887"/>
          </a:xfrm>
          <a:prstGeom prst="rect">
            <a:avLst/>
          </a:prstGeom>
          <a:noFill/>
          <a:ln w="9525">
            <a:noFill/>
            <a:miter lim="800000"/>
            <a:headEnd/>
            <a:tailEnd/>
          </a:ln>
          <a:effectLst/>
        </p:spPr>
        <p:txBody>
          <a:bodyPr vert="horz" wrap="square" lIns="92156" tIns="46078" rIns="92156" bIns="46078" numCol="1" anchor="b" anchorCtr="0" compatLnSpc="1">
            <a:prstTxWarp prst="textNoShape">
              <a:avLst/>
            </a:prstTxWarp>
          </a:bodyPr>
          <a:lstStyle>
            <a:lvl1pPr defTabSz="922338">
              <a:defRPr sz="1200" b="0">
                <a:latin typeface="굴림" pitchFamily="50" charset="-127"/>
                <a:ea typeface="굴림" pitchFamily="50" charset="-127"/>
              </a:defRPr>
            </a:lvl1pPr>
          </a:lstStyle>
          <a:p>
            <a:endParaRPr lang="en-US" altLang="ko-KR"/>
          </a:p>
        </p:txBody>
      </p:sp>
      <p:sp>
        <p:nvSpPr>
          <p:cNvPr id="254983" name="Rectangle 7"/>
          <p:cNvSpPr>
            <a:spLocks noGrp="1" noChangeArrowheads="1"/>
          </p:cNvSpPr>
          <p:nvPr>
            <p:ph type="sldNum" sz="quarter" idx="5"/>
          </p:nvPr>
        </p:nvSpPr>
        <p:spPr bwMode="auto">
          <a:xfrm>
            <a:off x="3856038" y="9440863"/>
            <a:ext cx="2949575" cy="496887"/>
          </a:xfrm>
          <a:prstGeom prst="rect">
            <a:avLst/>
          </a:prstGeom>
          <a:noFill/>
          <a:ln w="9525">
            <a:noFill/>
            <a:miter lim="800000"/>
            <a:headEnd/>
            <a:tailEnd/>
          </a:ln>
          <a:effectLst/>
        </p:spPr>
        <p:txBody>
          <a:bodyPr vert="horz" wrap="square" lIns="92156" tIns="46078" rIns="92156" bIns="46078" numCol="1" anchor="b" anchorCtr="0" compatLnSpc="1">
            <a:prstTxWarp prst="textNoShape">
              <a:avLst/>
            </a:prstTxWarp>
          </a:bodyPr>
          <a:lstStyle>
            <a:lvl1pPr algn="r" defTabSz="922338">
              <a:defRPr sz="1200" b="0">
                <a:latin typeface="굴림" pitchFamily="50" charset="-127"/>
                <a:ea typeface="굴림" pitchFamily="50" charset="-127"/>
              </a:defRPr>
            </a:lvl1pPr>
          </a:lstStyle>
          <a:p>
            <a:fld id="{83A81EA5-35E1-45DE-97E6-295034C1A036}" type="slidenum">
              <a:rPr lang="en-US" altLang="ko-KR"/>
              <a:pPr/>
              <a:t>‹#›</a:t>
            </a:fld>
            <a:endParaRPr lang="en-US" altLang="ko-KR"/>
          </a:p>
        </p:txBody>
      </p:sp>
    </p:spTree>
    <p:extLst>
      <p:ext uri="{BB962C8B-B14F-4D97-AF65-F5344CB8AC3E}">
        <p14:creationId xmlns:p14="http://schemas.microsoft.com/office/powerpoint/2010/main" val="1974039155"/>
      </p:ext>
    </p:extLst>
  </p:cSld>
  <p:clrMap bg1="lt1" tx1="dk1" bg2="lt2" tx2="dk2" accent1="accent1" accent2="accent2" accent3="accent3" accent4="accent4" accent5="accent5" accent6="accent6" hlink="hlink" folHlink="folHlink"/>
  <p:notesStyle>
    <a:lvl1pPr algn="l" rtl="0" fontAlgn="base" latinLnBrk="1">
      <a:spcBef>
        <a:spcPct val="30000"/>
      </a:spcBef>
      <a:spcAft>
        <a:spcPct val="0"/>
      </a:spcAft>
      <a:defRPr kumimoji="1" sz="1200" kern="1200">
        <a:solidFill>
          <a:schemeClr val="tx1"/>
        </a:solidFill>
        <a:latin typeface="굴림" pitchFamily="50" charset="-127"/>
        <a:ea typeface="굴림" pitchFamily="50" charset="-127"/>
        <a:cs typeface="+mn-cs"/>
      </a:defRPr>
    </a:lvl1pPr>
    <a:lvl2pPr marL="457200" algn="l" rtl="0" fontAlgn="base" latinLnBrk="1">
      <a:spcBef>
        <a:spcPct val="30000"/>
      </a:spcBef>
      <a:spcAft>
        <a:spcPct val="0"/>
      </a:spcAft>
      <a:defRPr kumimoji="1" sz="1200" kern="1200">
        <a:solidFill>
          <a:schemeClr val="tx1"/>
        </a:solidFill>
        <a:latin typeface="굴림" pitchFamily="50" charset="-127"/>
        <a:ea typeface="굴림" pitchFamily="50" charset="-127"/>
        <a:cs typeface="+mn-cs"/>
      </a:defRPr>
    </a:lvl2pPr>
    <a:lvl3pPr marL="914400" algn="l" rtl="0" fontAlgn="base" latinLnBrk="1">
      <a:spcBef>
        <a:spcPct val="30000"/>
      </a:spcBef>
      <a:spcAft>
        <a:spcPct val="0"/>
      </a:spcAft>
      <a:defRPr kumimoji="1" sz="1200" kern="1200">
        <a:solidFill>
          <a:schemeClr val="tx1"/>
        </a:solidFill>
        <a:latin typeface="굴림" pitchFamily="50" charset="-127"/>
        <a:ea typeface="굴림" pitchFamily="50" charset="-127"/>
        <a:cs typeface="+mn-cs"/>
      </a:defRPr>
    </a:lvl3pPr>
    <a:lvl4pPr marL="1371600" algn="l" rtl="0" fontAlgn="base" latinLnBrk="1">
      <a:spcBef>
        <a:spcPct val="30000"/>
      </a:spcBef>
      <a:spcAft>
        <a:spcPct val="0"/>
      </a:spcAft>
      <a:defRPr kumimoji="1" sz="1200" kern="1200">
        <a:solidFill>
          <a:schemeClr val="tx1"/>
        </a:solidFill>
        <a:latin typeface="굴림" pitchFamily="50" charset="-127"/>
        <a:ea typeface="굴림" pitchFamily="50" charset="-127"/>
        <a:cs typeface="+mn-cs"/>
      </a:defRPr>
    </a:lvl4pPr>
    <a:lvl5pPr marL="1828800" algn="l" rtl="0" fontAlgn="base" latinLnBrk="1">
      <a:spcBef>
        <a:spcPct val="30000"/>
      </a:spcBef>
      <a:spcAft>
        <a:spcPct val="0"/>
      </a:spcAft>
      <a:defRPr kumimoji="1" sz="1200" kern="1200">
        <a:solidFill>
          <a:schemeClr val="tx1"/>
        </a:solidFill>
        <a:latin typeface="굴림" pitchFamily="50" charset="-127"/>
        <a:ea typeface="굴림" pitchFamily="50" charset="-127"/>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p:spTree>
      <p:nvGrpSpPr>
        <p:cNvPr id="1" name=""/>
        <p:cNvGrpSpPr/>
        <p:nvPr/>
      </p:nvGrpSpPr>
      <p:grpSpPr>
        <a:xfrm>
          <a:off x="0" y="0"/>
          <a:ext cx="0" cy="0"/>
          <a:chOff x="0" y="0"/>
          <a:chExt cx="0" cy="0"/>
        </a:xfrm>
      </p:grpSpPr>
      <p:sp>
        <p:nvSpPr>
          <p:cNvPr id="2" name="제목 1"/>
          <p:cNvSpPr>
            <a:spLocks noGrp="1"/>
          </p:cNvSpPr>
          <p:nvPr>
            <p:ph type="title"/>
          </p:nvPr>
        </p:nvSpPr>
        <p:spPr>
          <a:xfrm>
            <a:off x="98079" y="88900"/>
            <a:ext cx="9709842" cy="431800"/>
          </a:xfrm>
          <a:prstGeom prst="rect">
            <a:avLst/>
          </a:prstGeom>
        </p:spPr>
        <p:txBody>
          <a:bodyPr anchor="ctr"/>
          <a:lstStyle>
            <a:lvl1pPr algn="l">
              <a:defRPr sz="1400">
                <a:solidFill>
                  <a:schemeClr val="tx1"/>
                </a:solidFill>
              </a:defRPr>
            </a:lvl1pPr>
          </a:lstStyle>
          <a:p>
            <a:endParaRPr lang="ko-KR" altLang="en-US" dirty="0"/>
          </a:p>
        </p:txBody>
      </p:sp>
      <p:sp>
        <p:nvSpPr>
          <p:cNvPr id="4" name="Rectangle 6"/>
          <p:cNvSpPr>
            <a:spLocks noGrp="1" noChangeArrowheads="1"/>
          </p:cNvSpPr>
          <p:nvPr>
            <p:ph type="sldNum" sz="quarter" idx="10"/>
          </p:nvPr>
        </p:nvSpPr>
        <p:spPr>
          <a:xfrm>
            <a:off x="3424238" y="6529388"/>
            <a:ext cx="2311400" cy="260350"/>
          </a:xfrm>
          <a:prstGeom prst="rect">
            <a:avLst/>
          </a:prstGeom>
          <a:ln/>
        </p:spPr>
        <p:txBody>
          <a:bodyPr/>
          <a:lstStyle>
            <a:lvl1pPr>
              <a:defRPr/>
            </a:lvl1pPr>
          </a:lstStyle>
          <a:p>
            <a:pPr>
              <a:defRPr/>
            </a:pPr>
            <a:fld id="{D36348E0-2FDA-4892-A0C5-43A00174406C}" type="slidenum">
              <a:rPr lang="ko-KR" altLang="en-US"/>
              <a:pPr>
                <a:defRPr/>
              </a:pPr>
              <a:t>‹#›</a:t>
            </a:fld>
            <a:r>
              <a:rPr lang="en-US" altLang="ko-KR"/>
              <a:t> /5</a:t>
            </a:r>
          </a:p>
        </p:txBody>
      </p:sp>
    </p:spTree>
    <p:extLst>
      <p:ext uri="{BB962C8B-B14F-4D97-AF65-F5344CB8AC3E}">
        <p14:creationId xmlns:p14="http://schemas.microsoft.com/office/powerpoint/2010/main" val="152474254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Grp="1" noChangeArrowheads="1"/>
          </p:cNvSpPr>
          <p:nvPr>
            <p:ph type="body" idx="1"/>
          </p:nvPr>
        </p:nvSpPr>
        <p:spPr bwMode="auto">
          <a:xfrm>
            <a:off x="200025" y="765175"/>
            <a:ext cx="9502775" cy="792163"/>
          </a:xfrm>
          <a:prstGeom prst="rect">
            <a:avLst/>
          </a:prstGeom>
          <a:noFill/>
          <a:ln w="9525">
            <a:noFill/>
            <a:miter lim="800000"/>
            <a:headEnd/>
            <a:tailEnd/>
          </a:ln>
        </p:spPr>
        <p:txBody>
          <a:bodyPr vert="horz" wrap="square" lIns="91405" tIns="45703" rIns="91405" bIns="45703" numCol="1" anchor="t" anchorCtr="0" compatLnSpc="1">
            <a:prstTxWarp prst="textNoShape">
              <a:avLst/>
            </a:prstTxWarp>
          </a:bodyPr>
          <a:lstStyle/>
          <a:p>
            <a:pPr lvl="0"/>
            <a:r>
              <a:rPr lang="ko-KR" altLang="en-US" dirty="0" smtClean="0"/>
              <a:t>마스터 텍스트 스타일을 편집합니다</a:t>
            </a:r>
          </a:p>
        </p:txBody>
      </p:sp>
      <p:sp>
        <p:nvSpPr>
          <p:cNvPr id="376870" name="Line 38"/>
          <p:cNvSpPr>
            <a:spLocks noChangeShapeType="1"/>
          </p:cNvSpPr>
          <p:nvPr userDrawn="1"/>
        </p:nvSpPr>
        <p:spPr bwMode="auto">
          <a:xfrm>
            <a:off x="0" y="6403975"/>
            <a:ext cx="9906000" cy="0"/>
          </a:xfrm>
          <a:prstGeom prst="line">
            <a:avLst/>
          </a:prstGeom>
          <a:noFill/>
          <a:ln w="9525">
            <a:solidFill>
              <a:srgbClr val="000000"/>
            </a:solidFill>
            <a:round/>
            <a:headEnd/>
            <a:tailEnd/>
          </a:ln>
          <a:effectLst/>
        </p:spPr>
        <p:txBody>
          <a:bodyPr lIns="91405" tIns="45703" rIns="91405" bIns="45703"/>
          <a:lstStyle/>
          <a:p>
            <a:pPr>
              <a:defRPr/>
            </a:pPr>
            <a:endParaRPr lang="ko-KR" altLang="en-US" sz="2000">
              <a:solidFill>
                <a:srgbClr val="000000"/>
              </a:solidFill>
              <a:latin typeface="Trebuchet MS" pitchFamily="34" charset="0"/>
            </a:endParaRPr>
          </a:p>
        </p:txBody>
      </p:sp>
      <p:sp>
        <p:nvSpPr>
          <p:cNvPr id="376871" name="Line 39"/>
          <p:cNvSpPr>
            <a:spLocks noChangeShapeType="1"/>
          </p:cNvSpPr>
          <p:nvPr userDrawn="1"/>
        </p:nvSpPr>
        <p:spPr bwMode="auto">
          <a:xfrm>
            <a:off x="0" y="587375"/>
            <a:ext cx="9906000" cy="0"/>
          </a:xfrm>
          <a:prstGeom prst="line">
            <a:avLst/>
          </a:prstGeom>
          <a:noFill/>
          <a:ln w="9525">
            <a:solidFill>
              <a:srgbClr val="000000"/>
            </a:solidFill>
            <a:round/>
            <a:headEnd/>
            <a:tailEnd/>
          </a:ln>
          <a:effectLst/>
        </p:spPr>
        <p:txBody>
          <a:bodyPr lIns="91405" tIns="45703" rIns="91405" bIns="45703"/>
          <a:lstStyle/>
          <a:p>
            <a:pPr>
              <a:defRPr/>
            </a:pPr>
            <a:endParaRPr lang="ko-KR" altLang="en-US" sz="2000">
              <a:solidFill>
                <a:srgbClr val="000000"/>
              </a:solidFill>
              <a:latin typeface="Trebuchet MS" pitchFamily="34" charset="0"/>
            </a:endParaRPr>
          </a:p>
        </p:txBody>
      </p:sp>
    </p:spTree>
  </p:cSld>
  <p:clrMap bg1="lt1" tx1="dk1" bg2="lt2" tx2="dk2" accent1="accent1" accent2="accent2" accent3="accent3" accent4="accent4" accent5="accent5" accent6="accent6" hlink="hlink" folHlink="folHlink"/>
  <p:sldLayoutIdLst>
    <p:sldLayoutId id="2147483964" r:id="rId1"/>
  </p:sldLayoutIdLst>
  <p:txStyles>
    <p:titleStyle>
      <a:lvl1pPr algn="ctr" rtl="0" eaLnBrk="0" fontAlgn="base" latinLnBrk="1" hangingPunct="0">
        <a:spcBef>
          <a:spcPct val="0"/>
        </a:spcBef>
        <a:spcAft>
          <a:spcPct val="0"/>
        </a:spcAft>
        <a:defRPr kumimoji="1" sz="1400" b="1">
          <a:solidFill>
            <a:srgbClr val="BFBFBF"/>
          </a:solidFill>
          <a:latin typeface="+mj-lt"/>
          <a:ea typeface="+mj-ea"/>
          <a:cs typeface="+mj-cs"/>
        </a:defRPr>
      </a:lvl1pPr>
      <a:lvl2pPr algn="ctr" rtl="0" eaLnBrk="0" fontAlgn="base" latinLnBrk="1" hangingPunct="0">
        <a:spcBef>
          <a:spcPct val="0"/>
        </a:spcBef>
        <a:spcAft>
          <a:spcPct val="0"/>
        </a:spcAft>
        <a:defRPr kumimoji="1" sz="1400" b="1">
          <a:solidFill>
            <a:srgbClr val="BFBFBF"/>
          </a:solidFill>
          <a:latin typeface="Arial" pitchFamily="34" charset="0"/>
          <a:ea typeface="굴림" pitchFamily="50" charset="-127"/>
        </a:defRPr>
      </a:lvl2pPr>
      <a:lvl3pPr algn="ctr" rtl="0" eaLnBrk="0" fontAlgn="base" latinLnBrk="1" hangingPunct="0">
        <a:spcBef>
          <a:spcPct val="0"/>
        </a:spcBef>
        <a:spcAft>
          <a:spcPct val="0"/>
        </a:spcAft>
        <a:defRPr kumimoji="1" sz="1400" b="1">
          <a:solidFill>
            <a:srgbClr val="BFBFBF"/>
          </a:solidFill>
          <a:latin typeface="Arial" pitchFamily="34" charset="0"/>
          <a:ea typeface="굴림" pitchFamily="50" charset="-127"/>
        </a:defRPr>
      </a:lvl3pPr>
      <a:lvl4pPr algn="ctr" rtl="0" eaLnBrk="0" fontAlgn="base" latinLnBrk="1" hangingPunct="0">
        <a:spcBef>
          <a:spcPct val="0"/>
        </a:spcBef>
        <a:spcAft>
          <a:spcPct val="0"/>
        </a:spcAft>
        <a:defRPr kumimoji="1" sz="1400" b="1">
          <a:solidFill>
            <a:srgbClr val="BFBFBF"/>
          </a:solidFill>
          <a:latin typeface="Arial" pitchFamily="34" charset="0"/>
          <a:ea typeface="굴림" pitchFamily="50" charset="-127"/>
        </a:defRPr>
      </a:lvl4pPr>
      <a:lvl5pPr algn="ctr" rtl="0" eaLnBrk="0" fontAlgn="base" latinLnBrk="1" hangingPunct="0">
        <a:spcBef>
          <a:spcPct val="0"/>
        </a:spcBef>
        <a:spcAft>
          <a:spcPct val="0"/>
        </a:spcAft>
        <a:defRPr kumimoji="1" sz="1400" b="1">
          <a:solidFill>
            <a:srgbClr val="BFBFBF"/>
          </a:solidFill>
          <a:latin typeface="Arial" pitchFamily="34" charset="0"/>
          <a:ea typeface="굴림" pitchFamily="50" charset="-127"/>
        </a:defRPr>
      </a:lvl5pPr>
      <a:lvl6pPr marL="457034" algn="l" rtl="0" fontAlgn="base" latinLnBrk="1">
        <a:spcBef>
          <a:spcPct val="0"/>
        </a:spcBef>
        <a:spcAft>
          <a:spcPct val="0"/>
        </a:spcAft>
        <a:defRPr kumimoji="1" b="1">
          <a:solidFill>
            <a:schemeClr val="tx2"/>
          </a:solidFill>
          <a:latin typeface="Arial" pitchFamily="34" charset="0"/>
          <a:ea typeface="굴림" pitchFamily="50" charset="-127"/>
        </a:defRPr>
      </a:lvl6pPr>
      <a:lvl7pPr marL="914068" algn="l" rtl="0" fontAlgn="base" latinLnBrk="1">
        <a:spcBef>
          <a:spcPct val="0"/>
        </a:spcBef>
        <a:spcAft>
          <a:spcPct val="0"/>
        </a:spcAft>
        <a:defRPr kumimoji="1" b="1">
          <a:solidFill>
            <a:schemeClr val="tx2"/>
          </a:solidFill>
          <a:latin typeface="Arial" pitchFamily="34" charset="0"/>
          <a:ea typeface="굴림" pitchFamily="50" charset="-127"/>
        </a:defRPr>
      </a:lvl7pPr>
      <a:lvl8pPr marL="1371099" algn="l" rtl="0" fontAlgn="base" latinLnBrk="1">
        <a:spcBef>
          <a:spcPct val="0"/>
        </a:spcBef>
        <a:spcAft>
          <a:spcPct val="0"/>
        </a:spcAft>
        <a:defRPr kumimoji="1" b="1">
          <a:solidFill>
            <a:schemeClr val="tx2"/>
          </a:solidFill>
          <a:latin typeface="Arial" pitchFamily="34" charset="0"/>
          <a:ea typeface="굴림" pitchFamily="50" charset="-127"/>
        </a:defRPr>
      </a:lvl8pPr>
      <a:lvl9pPr marL="1828134" algn="l" rtl="0" fontAlgn="base" latinLnBrk="1">
        <a:spcBef>
          <a:spcPct val="0"/>
        </a:spcBef>
        <a:spcAft>
          <a:spcPct val="0"/>
        </a:spcAft>
        <a:defRPr kumimoji="1" b="1">
          <a:solidFill>
            <a:schemeClr val="tx2"/>
          </a:solidFill>
          <a:latin typeface="Arial" pitchFamily="34" charset="0"/>
          <a:ea typeface="굴림" pitchFamily="50" charset="-127"/>
        </a:defRPr>
      </a:lvl9pPr>
    </p:titleStyle>
    <p:bodyStyle>
      <a:lvl1pPr algn="l" rtl="0" eaLnBrk="0" fontAlgn="base" latinLnBrk="1" hangingPunct="0">
        <a:spcBef>
          <a:spcPct val="20000"/>
        </a:spcBef>
        <a:spcAft>
          <a:spcPct val="0"/>
        </a:spcAft>
        <a:defRPr kumimoji="1" sz="1300" b="1">
          <a:solidFill>
            <a:schemeClr val="tx1"/>
          </a:solidFill>
          <a:latin typeface="+mn-lt"/>
          <a:ea typeface="+mn-ea"/>
          <a:cs typeface="+mn-cs"/>
        </a:defRPr>
      </a:lvl1pPr>
      <a:lvl2pPr marL="739775" indent="-282575" algn="l" rtl="0" eaLnBrk="0" fontAlgn="base" latinLnBrk="1" hangingPunct="0">
        <a:spcBef>
          <a:spcPct val="20000"/>
        </a:spcBef>
        <a:spcAft>
          <a:spcPct val="0"/>
        </a:spcAft>
        <a:defRPr kumimoji="1" sz="1200" b="1">
          <a:solidFill>
            <a:schemeClr val="tx1"/>
          </a:solidFill>
          <a:latin typeface="+mn-ea"/>
          <a:ea typeface="+mn-ea"/>
        </a:defRPr>
      </a:lvl2pPr>
      <a:lvl3pPr marL="1139825" indent="-225425" algn="l" rtl="0" eaLnBrk="0" fontAlgn="base" latinLnBrk="1" hangingPunct="0">
        <a:spcBef>
          <a:spcPct val="20000"/>
        </a:spcBef>
        <a:spcAft>
          <a:spcPct val="0"/>
        </a:spcAft>
        <a:defRPr kumimoji="1" sz="900" b="1">
          <a:solidFill>
            <a:schemeClr val="tx1"/>
          </a:solidFill>
          <a:latin typeface="+mn-ea"/>
          <a:ea typeface="+mn-ea"/>
        </a:defRPr>
      </a:lvl3pPr>
      <a:lvl4pPr marL="1597025" indent="-225425" algn="l" rtl="0" eaLnBrk="0" fontAlgn="base" latinLnBrk="1" hangingPunct="0">
        <a:spcBef>
          <a:spcPct val="20000"/>
        </a:spcBef>
        <a:spcAft>
          <a:spcPct val="0"/>
        </a:spcAft>
        <a:defRPr kumimoji="1" sz="900" b="1">
          <a:solidFill>
            <a:schemeClr val="tx1"/>
          </a:solidFill>
          <a:latin typeface="+mn-ea"/>
          <a:ea typeface="+mn-ea"/>
        </a:defRPr>
      </a:lvl4pPr>
      <a:lvl5pPr marL="2054225" indent="-225425" algn="l" rtl="0" eaLnBrk="0" fontAlgn="base" latinLnBrk="1" hangingPunct="0">
        <a:spcBef>
          <a:spcPct val="20000"/>
        </a:spcBef>
        <a:spcAft>
          <a:spcPct val="0"/>
        </a:spcAft>
        <a:defRPr kumimoji="1" sz="900" b="1">
          <a:solidFill>
            <a:schemeClr val="tx1"/>
          </a:solidFill>
          <a:latin typeface="+mn-ea"/>
          <a:ea typeface="+mn-ea"/>
        </a:defRPr>
      </a:lvl5pPr>
      <a:lvl6pPr marL="2513682" indent="-228516" algn="l" rtl="0" fontAlgn="base" latinLnBrk="1">
        <a:spcBef>
          <a:spcPct val="20000"/>
        </a:spcBef>
        <a:spcAft>
          <a:spcPct val="0"/>
        </a:spcAft>
        <a:defRPr kumimoji="1" sz="900" b="1">
          <a:solidFill>
            <a:schemeClr val="tx1"/>
          </a:solidFill>
          <a:latin typeface="+mn-ea"/>
          <a:ea typeface="+mn-ea"/>
        </a:defRPr>
      </a:lvl6pPr>
      <a:lvl7pPr marL="2970717" indent="-228516" algn="l" rtl="0" fontAlgn="base" latinLnBrk="1">
        <a:spcBef>
          <a:spcPct val="20000"/>
        </a:spcBef>
        <a:spcAft>
          <a:spcPct val="0"/>
        </a:spcAft>
        <a:defRPr kumimoji="1" sz="900" b="1">
          <a:solidFill>
            <a:schemeClr val="tx1"/>
          </a:solidFill>
          <a:latin typeface="+mn-ea"/>
          <a:ea typeface="+mn-ea"/>
        </a:defRPr>
      </a:lvl7pPr>
      <a:lvl8pPr marL="3427750" indent="-228516" algn="l" rtl="0" fontAlgn="base" latinLnBrk="1">
        <a:spcBef>
          <a:spcPct val="20000"/>
        </a:spcBef>
        <a:spcAft>
          <a:spcPct val="0"/>
        </a:spcAft>
        <a:defRPr kumimoji="1" sz="900" b="1">
          <a:solidFill>
            <a:schemeClr val="tx1"/>
          </a:solidFill>
          <a:latin typeface="+mn-ea"/>
          <a:ea typeface="+mn-ea"/>
        </a:defRPr>
      </a:lvl8pPr>
      <a:lvl9pPr marL="3884782" indent="-228516" algn="l" rtl="0" fontAlgn="base" latinLnBrk="1">
        <a:spcBef>
          <a:spcPct val="20000"/>
        </a:spcBef>
        <a:spcAft>
          <a:spcPct val="0"/>
        </a:spcAft>
        <a:defRPr kumimoji="1" sz="900" b="1">
          <a:solidFill>
            <a:schemeClr val="tx1"/>
          </a:solidFill>
          <a:latin typeface="+mn-ea"/>
          <a:ea typeface="+mn-ea"/>
        </a:defRPr>
      </a:lvl9pPr>
    </p:bodyStyle>
    <p:otherStyle>
      <a:defPPr>
        <a:defRPr lang="ko-KR"/>
      </a:defPPr>
      <a:lvl1pPr marL="0" algn="l" defTabSz="914068" rtl="0" eaLnBrk="1" latinLnBrk="1" hangingPunct="1">
        <a:defRPr sz="1700" kern="1200">
          <a:solidFill>
            <a:schemeClr val="tx1"/>
          </a:solidFill>
          <a:latin typeface="+mn-lt"/>
          <a:ea typeface="+mn-ea"/>
          <a:cs typeface="+mn-cs"/>
        </a:defRPr>
      </a:lvl1pPr>
      <a:lvl2pPr marL="457034" algn="l" defTabSz="914068" rtl="0" eaLnBrk="1" latinLnBrk="1" hangingPunct="1">
        <a:defRPr sz="1700" kern="1200">
          <a:solidFill>
            <a:schemeClr val="tx1"/>
          </a:solidFill>
          <a:latin typeface="+mn-lt"/>
          <a:ea typeface="+mn-ea"/>
          <a:cs typeface="+mn-cs"/>
        </a:defRPr>
      </a:lvl2pPr>
      <a:lvl3pPr marL="914068" algn="l" defTabSz="914068" rtl="0" eaLnBrk="1" latinLnBrk="1" hangingPunct="1">
        <a:defRPr sz="1700" kern="1200">
          <a:solidFill>
            <a:schemeClr val="tx1"/>
          </a:solidFill>
          <a:latin typeface="+mn-lt"/>
          <a:ea typeface="+mn-ea"/>
          <a:cs typeface="+mn-cs"/>
        </a:defRPr>
      </a:lvl3pPr>
      <a:lvl4pPr marL="1371099" algn="l" defTabSz="914068" rtl="0" eaLnBrk="1" latinLnBrk="1" hangingPunct="1">
        <a:defRPr sz="1700" kern="1200">
          <a:solidFill>
            <a:schemeClr val="tx1"/>
          </a:solidFill>
          <a:latin typeface="+mn-lt"/>
          <a:ea typeface="+mn-ea"/>
          <a:cs typeface="+mn-cs"/>
        </a:defRPr>
      </a:lvl4pPr>
      <a:lvl5pPr marL="1828134" algn="l" defTabSz="914068" rtl="0" eaLnBrk="1" latinLnBrk="1" hangingPunct="1">
        <a:defRPr sz="1700" kern="1200">
          <a:solidFill>
            <a:schemeClr val="tx1"/>
          </a:solidFill>
          <a:latin typeface="+mn-lt"/>
          <a:ea typeface="+mn-ea"/>
          <a:cs typeface="+mn-cs"/>
        </a:defRPr>
      </a:lvl5pPr>
      <a:lvl6pPr marL="2285167" algn="l" defTabSz="914068" rtl="0" eaLnBrk="1" latinLnBrk="1" hangingPunct="1">
        <a:defRPr sz="1700" kern="1200">
          <a:solidFill>
            <a:schemeClr val="tx1"/>
          </a:solidFill>
          <a:latin typeface="+mn-lt"/>
          <a:ea typeface="+mn-ea"/>
          <a:cs typeface="+mn-cs"/>
        </a:defRPr>
      </a:lvl6pPr>
      <a:lvl7pPr marL="2742199" algn="l" defTabSz="914068" rtl="0" eaLnBrk="1" latinLnBrk="1" hangingPunct="1">
        <a:defRPr sz="1700" kern="1200">
          <a:solidFill>
            <a:schemeClr val="tx1"/>
          </a:solidFill>
          <a:latin typeface="+mn-lt"/>
          <a:ea typeface="+mn-ea"/>
          <a:cs typeface="+mn-cs"/>
        </a:defRPr>
      </a:lvl7pPr>
      <a:lvl8pPr marL="3199233" algn="l" defTabSz="914068" rtl="0" eaLnBrk="1" latinLnBrk="1" hangingPunct="1">
        <a:defRPr sz="1700" kern="1200">
          <a:solidFill>
            <a:schemeClr val="tx1"/>
          </a:solidFill>
          <a:latin typeface="+mn-lt"/>
          <a:ea typeface="+mn-ea"/>
          <a:cs typeface="+mn-cs"/>
        </a:defRPr>
      </a:lvl8pPr>
      <a:lvl9pPr marL="3656265" algn="l" defTabSz="914068" rtl="0" eaLnBrk="1" latinLnBrk="1"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lstStyle/>
          <a:p>
            <a:r>
              <a:rPr lang="en-US" altLang="ko-KR" sz="2000" dirty="0" smtClean="0"/>
              <a:t>COTS</a:t>
            </a:r>
            <a:endParaRPr lang="ko-KR" altLang="en-US" sz="2000" dirty="0"/>
          </a:p>
        </p:txBody>
      </p:sp>
      <p:sp>
        <p:nvSpPr>
          <p:cNvPr id="3" name="TextBox 2"/>
          <p:cNvSpPr txBox="1"/>
          <p:nvPr/>
        </p:nvSpPr>
        <p:spPr>
          <a:xfrm>
            <a:off x="264233" y="922011"/>
            <a:ext cx="9214303" cy="1169551"/>
          </a:xfrm>
          <a:prstGeom prst="rect">
            <a:avLst/>
          </a:prstGeom>
          <a:noFill/>
        </p:spPr>
        <p:txBody>
          <a:bodyPr wrap="square" rtlCol="0">
            <a:spAutoFit/>
          </a:bodyPr>
          <a:lstStyle/>
          <a:p>
            <a:pPr marL="342900" indent="-342900">
              <a:buAutoNum type="arabicPeriod"/>
            </a:pPr>
            <a:r>
              <a:rPr lang="en-US" altLang="ko-KR" sz="1400" b="0" dirty="0" smtClean="0"/>
              <a:t>COTS Solutions: Opportunities and obstacles</a:t>
            </a:r>
          </a:p>
          <a:p>
            <a:pPr marL="800100" lvl="1" indent="-342900">
              <a:buAutoNum type="arabicPeriod"/>
            </a:pPr>
            <a:r>
              <a:rPr lang="ko-KR" altLang="en-US" sz="1400" b="0" dirty="0" smtClean="0"/>
              <a:t>변화하는 </a:t>
            </a:r>
            <a:r>
              <a:rPr lang="en-US" altLang="ko-KR" sz="1400" b="0" dirty="0" smtClean="0"/>
              <a:t>trend</a:t>
            </a:r>
            <a:r>
              <a:rPr lang="ko-KR" altLang="en-US" sz="1400" b="0" dirty="0" smtClean="0"/>
              <a:t>를 위해</a:t>
            </a:r>
            <a:r>
              <a:rPr lang="ko-KR" altLang="en-US" sz="1400" b="0" dirty="0" smtClean="0"/>
              <a:t> </a:t>
            </a:r>
            <a:r>
              <a:rPr lang="en-US" altLang="ko-KR" sz="1400" b="0" dirty="0" smtClean="0"/>
              <a:t>military system </a:t>
            </a:r>
            <a:r>
              <a:rPr lang="ko-KR" altLang="en-US" sz="1400" b="0" dirty="0" smtClean="0"/>
              <a:t>은 </a:t>
            </a:r>
            <a:r>
              <a:rPr lang="en-US" altLang="ko-KR" sz="1400" b="0" dirty="0" smtClean="0"/>
              <a:t>flexible, scalable, configurable </a:t>
            </a:r>
            <a:r>
              <a:rPr lang="ko-KR" altLang="en-US" sz="1400" b="0" dirty="0" smtClean="0"/>
              <a:t>해야 함</a:t>
            </a:r>
            <a:endParaRPr lang="en-US" altLang="ko-KR" sz="1400" b="0" dirty="0" smtClean="0"/>
          </a:p>
          <a:p>
            <a:pPr marL="800100" lvl="1" indent="-342900">
              <a:buAutoNum type="arabicPeriod"/>
            </a:pPr>
            <a:r>
              <a:rPr lang="ko-KR" altLang="en-US" sz="1400" b="0" dirty="0" smtClean="0"/>
              <a:t>장점 </a:t>
            </a:r>
            <a:r>
              <a:rPr lang="en-US" altLang="ko-KR" sz="1400" b="0" dirty="0" smtClean="0"/>
              <a:t>: cheaper, faster, better, no system engineering, no testing</a:t>
            </a:r>
          </a:p>
          <a:p>
            <a:pPr marL="800100" lvl="1" indent="-342900">
              <a:buAutoNum type="arabicPeriod"/>
            </a:pPr>
            <a:r>
              <a:rPr lang="ko-KR" altLang="en-US" sz="1400" b="0" dirty="0" smtClean="0"/>
              <a:t>단점</a:t>
            </a:r>
            <a:r>
              <a:rPr lang="en-US" altLang="ko-KR" sz="1400" b="0" dirty="0"/>
              <a:t> </a:t>
            </a:r>
            <a:r>
              <a:rPr lang="en-US" altLang="ko-KR" sz="1400" b="0" dirty="0" smtClean="0"/>
              <a:t>(Risk): authentication, authorization, and privacy risk + risk associated with lack of control over schedule of upgrades, capabilities, reliability, response time, resource use, and user interface</a:t>
            </a:r>
          </a:p>
        </p:txBody>
      </p:sp>
    </p:spTree>
    <p:extLst>
      <p:ext uri="{BB962C8B-B14F-4D97-AF65-F5344CB8AC3E}">
        <p14:creationId xmlns:p14="http://schemas.microsoft.com/office/powerpoint/2010/main" val="7827813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lstStyle/>
          <a:p>
            <a:r>
              <a:rPr lang="en-US" altLang="ko-KR" sz="2000" dirty="0" smtClean="0"/>
              <a:t>COTS</a:t>
            </a:r>
            <a:endParaRPr lang="ko-KR" altLang="en-US" sz="2000" dirty="0"/>
          </a:p>
        </p:txBody>
      </p:sp>
      <p:sp>
        <p:nvSpPr>
          <p:cNvPr id="3" name="TextBox 2"/>
          <p:cNvSpPr txBox="1"/>
          <p:nvPr/>
        </p:nvSpPr>
        <p:spPr>
          <a:xfrm>
            <a:off x="241931" y="665533"/>
            <a:ext cx="9214303" cy="5447645"/>
          </a:xfrm>
          <a:prstGeom prst="rect">
            <a:avLst/>
          </a:prstGeom>
          <a:noFill/>
        </p:spPr>
        <p:txBody>
          <a:bodyPr wrap="square" rtlCol="0">
            <a:spAutoFit/>
          </a:bodyPr>
          <a:lstStyle/>
          <a:p>
            <a:pPr marL="342900" indent="-342900">
              <a:buAutoNum type="arabicPeriod"/>
            </a:pPr>
            <a:r>
              <a:rPr lang="en-US" altLang="ko-KR" sz="1200" b="0" dirty="0" smtClean="0"/>
              <a:t>COTS Software – benefits and burdens</a:t>
            </a:r>
          </a:p>
          <a:p>
            <a:pPr marL="800100" lvl="1" indent="-342900">
              <a:buAutoNum type="arabicPeriod"/>
            </a:pPr>
            <a:r>
              <a:rPr lang="en-US" altLang="ko-KR" sz="1200" b="0" dirty="0"/>
              <a:t>There are many options: buy a commercial off-the-shelf (COTS) product from a vendor and integrate it into your environment, build your own application, or try to minimize your involvement and just use an Application Service Provider (ASP) </a:t>
            </a:r>
            <a:endParaRPr lang="en-US" altLang="ko-KR" sz="1200" b="0" dirty="0" smtClean="0"/>
          </a:p>
          <a:p>
            <a:pPr marL="800100" lvl="1" indent="-342900">
              <a:buAutoNum type="arabicPeriod"/>
            </a:pPr>
            <a:r>
              <a:rPr lang="en-US" altLang="ko-KR" sz="1200" b="0" dirty="0" smtClean="0"/>
              <a:t>Steps</a:t>
            </a:r>
          </a:p>
          <a:p>
            <a:pPr marL="1257300" lvl="2" indent="-342900">
              <a:buAutoNum type="arabicPeriod"/>
            </a:pPr>
            <a:r>
              <a:rPr lang="en-US" altLang="ko-KR" sz="1200" b="0" dirty="0" smtClean="0"/>
              <a:t>First</a:t>
            </a:r>
            <a:r>
              <a:rPr lang="en-US" altLang="ko-KR" sz="1200" b="0" dirty="0"/>
              <a:t> you have to find products that address your needs. </a:t>
            </a:r>
          </a:p>
          <a:p>
            <a:pPr marL="1714500" lvl="3" indent="-342900">
              <a:buAutoNum type="arabicPeriod"/>
            </a:pPr>
            <a:r>
              <a:rPr lang="en-US" altLang="ko-KR" sz="1200" b="0" dirty="0" smtClean="0"/>
              <a:t>Contacting</a:t>
            </a:r>
            <a:r>
              <a:rPr lang="en-US" altLang="ko-KR" sz="1200" b="0" dirty="0"/>
              <a:t> vendors, gathering product literature, </a:t>
            </a:r>
            <a:r>
              <a:rPr lang="en-US" altLang="ko-KR" sz="1200" b="0" dirty="0" smtClean="0"/>
              <a:t>and arranging</a:t>
            </a:r>
            <a:r>
              <a:rPr lang="en-US" altLang="ko-KR" sz="1200" b="0" dirty="0"/>
              <a:t> for product demonstrations takes time. </a:t>
            </a:r>
            <a:endParaRPr lang="en-US" altLang="ko-KR" sz="1200" b="0" dirty="0" smtClean="0"/>
          </a:p>
          <a:p>
            <a:pPr marL="1257300" lvl="2" indent="-342900">
              <a:buAutoNum type="arabicPeriod"/>
            </a:pPr>
            <a:r>
              <a:rPr lang="en-US" altLang="ko-KR" sz="1200" b="0" dirty="0"/>
              <a:t>Next, you have to pick the “right” product from the list of possible solutions</a:t>
            </a:r>
            <a:r>
              <a:rPr lang="en-US" altLang="ko-KR" sz="1200" b="0" dirty="0" smtClean="0"/>
              <a:t>.</a:t>
            </a:r>
          </a:p>
          <a:p>
            <a:pPr marL="1714500" lvl="3" indent="-342900">
              <a:buFont typeface="Arial" panose="020B0604020202020204" pitchFamily="34" charset="0"/>
              <a:buChar char="•"/>
            </a:pPr>
            <a:r>
              <a:rPr lang="en-US" altLang="ko-KR" sz="1200" b="0" dirty="0" smtClean="0"/>
              <a:t>As</a:t>
            </a:r>
            <a:r>
              <a:rPr lang="en-US" altLang="ko-KR" sz="1200" b="0" dirty="0"/>
              <a:t> part of that process, identify the technical capabilities that are “must haves” versus those that are “nice to have.” </a:t>
            </a:r>
            <a:endParaRPr lang="en-US" altLang="ko-KR" sz="1200" b="0" dirty="0" smtClean="0"/>
          </a:p>
          <a:p>
            <a:pPr marL="1714500" lvl="3" indent="-342900">
              <a:buAutoNum type="arabicPeriod"/>
            </a:pPr>
            <a:r>
              <a:rPr lang="en-US" altLang="ko-KR" sz="1200" b="0" dirty="0"/>
              <a:t>The first step is to eliminate products that don’t really exist yet (vaporware</a:t>
            </a:r>
            <a:r>
              <a:rPr lang="en-US" altLang="ko-KR" sz="1200" b="0" dirty="0" smtClean="0"/>
              <a:t>)</a:t>
            </a:r>
          </a:p>
          <a:p>
            <a:pPr marL="1714500" lvl="3" indent="-342900">
              <a:buAutoNum type="arabicPeriod"/>
            </a:pPr>
            <a:r>
              <a:rPr lang="en-US" altLang="ko-KR" sz="1200" b="0" dirty="0"/>
              <a:t>Next, eliminate products that don’t run on your supported platforms and those that clearly don’t meet the essential users’ requirements, or are out of your price range</a:t>
            </a:r>
            <a:r>
              <a:rPr lang="en-US" altLang="ko-KR" sz="1200" b="0" dirty="0" smtClean="0"/>
              <a:t>.</a:t>
            </a:r>
          </a:p>
          <a:p>
            <a:pPr marL="1257300" lvl="2" indent="-342900">
              <a:buAutoNum type="arabicPeriod"/>
            </a:pPr>
            <a:r>
              <a:rPr lang="en-US" altLang="ko-KR" sz="1200" b="0" dirty="0" smtClean="0"/>
              <a:t>Next</a:t>
            </a:r>
          </a:p>
          <a:p>
            <a:pPr marL="1714500" lvl="3" indent="-342900">
              <a:buAutoNum type="arabicPeriod"/>
            </a:pPr>
            <a:r>
              <a:rPr lang="en-US" altLang="ko-KR" sz="1200" b="0" dirty="0"/>
              <a:t>conduct a gap analysis of differences between user procedures and product adaptability.  </a:t>
            </a:r>
            <a:endParaRPr lang="en-US" altLang="ko-KR" sz="1200" b="0" dirty="0" smtClean="0"/>
          </a:p>
          <a:p>
            <a:pPr marL="1714500" lvl="3" indent="-342900">
              <a:buAutoNum type="arabicPeriod"/>
            </a:pPr>
            <a:r>
              <a:rPr lang="en-US" altLang="ko-KR" sz="1200" b="0" dirty="0"/>
              <a:t>also talk to customers using the product under consideration</a:t>
            </a:r>
            <a:r>
              <a:rPr lang="en-US" altLang="ko-KR" sz="1200" b="0" dirty="0" smtClean="0"/>
              <a:t>.</a:t>
            </a:r>
          </a:p>
          <a:p>
            <a:pPr marL="2171700" lvl="4" indent="-342900">
              <a:buAutoNum type="arabicPeriod"/>
            </a:pPr>
            <a:r>
              <a:rPr lang="en-US" altLang="ko-KR" sz="1200" b="0" dirty="0" smtClean="0"/>
              <a:t>Was</a:t>
            </a:r>
            <a:r>
              <a:rPr lang="en-US" altLang="ko-KR" sz="1200" b="0" dirty="0"/>
              <a:t> the </a:t>
            </a:r>
            <a:r>
              <a:rPr lang="en-US" altLang="ko-KR" sz="1200" b="0" dirty="0" smtClean="0"/>
              <a:t>vendor responsive</a:t>
            </a:r>
            <a:r>
              <a:rPr lang="en-US" altLang="ko-KR" sz="1200" b="0" dirty="0"/>
              <a:t> to their </a:t>
            </a:r>
            <a:r>
              <a:rPr lang="en-US" altLang="ko-KR" sz="1200" b="0" dirty="0" smtClean="0"/>
              <a:t>problems?</a:t>
            </a:r>
          </a:p>
          <a:p>
            <a:pPr marL="2171700" lvl="4" indent="-342900">
              <a:buAutoNum type="arabicPeriod"/>
            </a:pPr>
            <a:r>
              <a:rPr lang="en-US" altLang="ko-KR" sz="1200" b="0" dirty="0" smtClean="0"/>
              <a:t>Was</a:t>
            </a:r>
            <a:r>
              <a:rPr lang="en-US" altLang="ko-KR" sz="1200" b="0" dirty="0"/>
              <a:t> the documentation </a:t>
            </a:r>
            <a:r>
              <a:rPr lang="en-US" altLang="ko-KR" sz="1200" b="0" dirty="0" smtClean="0"/>
              <a:t>adequate?</a:t>
            </a:r>
          </a:p>
          <a:p>
            <a:pPr marL="2171700" lvl="4" indent="-342900">
              <a:buAutoNum type="arabicPeriod"/>
            </a:pPr>
            <a:r>
              <a:rPr lang="en-US" altLang="ko-KR" sz="1200" b="0" dirty="0" smtClean="0"/>
              <a:t>Was</a:t>
            </a:r>
            <a:r>
              <a:rPr lang="en-US" altLang="ko-KR" sz="1200" b="0" dirty="0"/>
              <a:t> the product easy to use? </a:t>
            </a:r>
            <a:endParaRPr lang="en-US" altLang="ko-KR" sz="1200" b="0" dirty="0" smtClean="0"/>
          </a:p>
          <a:p>
            <a:pPr marL="1257300" lvl="2" indent="-342900">
              <a:buAutoNum type="arabicPeriod"/>
            </a:pPr>
            <a:r>
              <a:rPr lang="en-US" altLang="ko-KR" sz="1200" b="0" dirty="0" smtClean="0"/>
              <a:t>You</a:t>
            </a:r>
            <a:r>
              <a:rPr lang="en-US" altLang="ko-KR" sz="1200" b="0" dirty="0"/>
              <a:t> have selected a product that comes closest to meeting your needs from a vendor you believe will be responsive to you during the integration and deployment phases. </a:t>
            </a:r>
            <a:endParaRPr lang="en-US" altLang="ko-KR" sz="1200" b="0" dirty="0" smtClean="0"/>
          </a:p>
          <a:p>
            <a:pPr marL="1257300" lvl="2" indent="-342900">
              <a:buAutoNum type="arabicPeriod"/>
            </a:pPr>
            <a:r>
              <a:rPr lang="en-US" altLang="ko-KR" sz="1200" b="0" dirty="0" smtClean="0"/>
              <a:t>Integration</a:t>
            </a:r>
          </a:p>
          <a:p>
            <a:pPr marL="1257300" lvl="2" indent="-342900">
              <a:buAutoNum type="arabicPeriod"/>
            </a:pPr>
            <a:r>
              <a:rPr lang="en-US" altLang="ko-KR" sz="1200" b="0" dirty="0"/>
              <a:t>So now you’ve got the product integrated from a technical standpoint. Don’t make the mistake of thinking that you are off the hook when it comes to </a:t>
            </a:r>
            <a:r>
              <a:rPr lang="en-US" altLang="ko-KR" sz="1200" b="0" dirty="0" smtClean="0"/>
              <a:t>testing</a:t>
            </a:r>
          </a:p>
          <a:p>
            <a:pPr marL="1257300" lvl="2" indent="-342900">
              <a:buAutoNum type="arabicPeriod"/>
            </a:pPr>
            <a:r>
              <a:rPr lang="en-US" altLang="ko-KR" sz="1200" b="0" dirty="0"/>
              <a:t>It is now time to plan the product rollout and training for the user base. </a:t>
            </a:r>
            <a:endParaRPr lang="en-US" altLang="ko-KR" sz="1200" b="0" dirty="0" smtClean="0"/>
          </a:p>
          <a:p>
            <a:pPr marL="1257300" lvl="2" indent="-342900">
              <a:buAutoNum type="arabicPeriod"/>
            </a:pPr>
            <a:r>
              <a:rPr lang="en-US" altLang="ko-KR" sz="1200" b="0" dirty="0" smtClean="0"/>
              <a:t>You</a:t>
            </a:r>
            <a:r>
              <a:rPr lang="en-US" altLang="ko-KR" sz="1200" b="0" dirty="0"/>
              <a:t> have to deal with the application </a:t>
            </a:r>
            <a:r>
              <a:rPr lang="en-US" altLang="ko-KR" sz="1200" b="0" dirty="0" smtClean="0"/>
              <a:t>lifecycle</a:t>
            </a:r>
          </a:p>
          <a:p>
            <a:pPr marL="1714500" lvl="3" indent="-342900">
              <a:buAutoNum type="arabicPeriod"/>
            </a:pPr>
            <a:r>
              <a:rPr lang="en-US" altLang="ko-KR" sz="1200" b="0" dirty="0"/>
              <a:t>you have to deal with a COTS upgrade.</a:t>
            </a:r>
            <a:endParaRPr lang="en-US" altLang="ko-KR" sz="1200" b="0" dirty="0"/>
          </a:p>
          <a:p>
            <a:pPr marL="342900" indent="-342900">
              <a:buAutoNum type="arabicPeriod"/>
            </a:pPr>
            <a:endParaRPr lang="en-US" altLang="ko-KR" sz="1200" b="0" dirty="0" smtClean="0"/>
          </a:p>
          <a:p>
            <a:pPr marL="342900" indent="-342900">
              <a:buAutoNum type="arabicPeriod"/>
            </a:pPr>
            <a:endParaRPr lang="en-US" altLang="ko-KR" sz="1200" b="0" dirty="0"/>
          </a:p>
        </p:txBody>
      </p:sp>
    </p:spTree>
    <p:extLst>
      <p:ext uri="{BB962C8B-B14F-4D97-AF65-F5344CB8AC3E}">
        <p14:creationId xmlns:p14="http://schemas.microsoft.com/office/powerpoint/2010/main" val="35363780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lstStyle/>
          <a:p>
            <a:r>
              <a:rPr lang="en-US" altLang="ko-KR" sz="2000" dirty="0" smtClean="0"/>
              <a:t>COTS</a:t>
            </a:r>
            <a:endParaRPr lang="ko-KR" altLang="en-US" sz="2000" dirty="0"/>
          </a:p>
        </p:txBody>
      </p:sp>
      <p:sp>
        <p:nvSpPr>
          <p:cNvPr id="3" name="TextBox 2"/>
          <p:cNvSpPr txBox="1"/>
          <p:nvPr/>
        </p:nvSpPr>
        <p:spPr>
          <a:xfrm>
            <a:off x="241931" y="665533"/>
            <a:ext cx="9214303" cy="4524315"/>
          </a:xfrm>
          <a:prstGeom prst="rect">
            <a:avLst/>
          </a:prstGeom>
          <a:noFill/>
        </p:spPr>
        <p:txBody>
          <a:bodyPr wrap="square" rtlCol="0">
            <a:spAutoFit/>
          </a:bodyPr>
          <a:lstStyle/>
          <a:p>
            <a:pPr marL="342900" indent="-342900">
              <a:buAutoNum type="arabicPeriod"/>
            </a:pPr>
            <a:r>
              <a:rPr lang="en-US" altLang="ko-KR" sz="1200" b="0" dirty="0"/>
              <a:t>Understanding Risks Alleviates COTS-based Systems </a:t>
            </a:r>
            <a:r>
              <a:rPr lang="en-US" altLang="ko-KR" sz="1200" b="0" dirty="0" smtClean="0"/>
              <a:t>Woes</a:t>
            </a:r>
          </a:p>
          <a:p>
            <a:pPr marL="800100" lvl="1" indent="-342900">
              <a:buAutoNum type="arabicPeriod"/>
            </a:pPr>
            <a:r>
              <a:rPr lang="en-US" altLang="ko-KR" sz="1200" b="0" dirty="0"/>
              <a:t> major sources of such </a:t>
            </a:r>
            <a:r>
              <a:rPr lang="en-US" altLang="ko-KR" sz="1200" b="0" dirty="0" smtClean="0"/>
              <a:t>risk</a:t>
            </a:r>
          </a:p>
          <a:p>
            <a:pPr marL="1257300" lvl="2" indent="-342900">
              <a:buAutoNum type="arabicPeriod"/>
            </a:pPr>
            <a:r>
              <a:rPr lang="en-US" altLang="ko-KR" sz="1200" b="0" dirty="0" smtClean="0"/>
              <a:t>Operational requirements</a:t>
            </a:r>
          </a:p>
          <a:p>
            <a:pPr marL="1257300" lvl="2" indent="-342900">
              <a:buAutoNum type="arabicPeriod"/>
            </a:pPr>
            <a:r>
              <a:rPr lang="en-US" altLang="ko-KR" sz="1200" b="0" dirty="0" smtClean="0"/>
              <a:t>Technical approach</a:t>
            </a:r>
          </a:p>
          <a:p>
            <a:pPr marL="1257300" lvl="2" indent="-342900">
              <a:buAutoNum type="arabicPeriod"/>
            </a:pPr>
            <a:r>
              <a:rPr lang="en-US" altLang="ko-KR" sz="1200" b="0" dirty="0" smtClean="0"/>
              <a:t>Business strategy</a:t>
            </a:r>
          </a:p>
          <a:p>
            <a:pPr marL="800100" lvl="1" indent="-342900">
              <a:buAutoNum type="arabicPeriod"/>
            </a:pPr>
            <a:r>
              <a:rPr lang="en-US" altLang="ko-KR" sz="1200" b="0" dirty="0" smtClean="0"/>
              <a:t>Need to consider</a:t>
            </a:r>
          </a:p>
          <a:p>
            <a:pPr marL="1257300" lvl="2" indent="-342900">
              <a:buAutoNum type="arabicPeriod"/>
            </a:pPr>
            <a:r>
              <a:rPr lang="en-US" altLang="ko-KR" sz="1200" b="0" dirty="0"/>
              <a:t>Market </a:t>
            </a:r>
            <a:r>
              <a:rPr lang="en-US" altLang="ko-KR" sz="1200" b="0" dirty="0" smtClean="0"/>
              <a:t>research</a:t>
            </a:r>
          </a:p>
          <a:p>
            <a:pPr marL="1257300" lvl="2" indent="-342900">
              <a:buAutoNum type="arabicPeriod"/>
            </a:pPr>
            <a:r>
              <a:rPr lang="en-US" altLang="ko-KR" sz="1200" b="0" dirty="0"/>
              <a:t>Early and frequent user involvement </a:t>
            </a:r>
            <a:r>
              <a:rPr lang="en-US" altLang="ko-KR" sz="1200" b="0" dirty="0" smtClean="0"/>
              <a:t> spec </a:t>
            </a:r>
            <a:r>
              <a:rPr lang="ko-KR" altLang="en-US" sz="1200" b="0" dirty="0" smtClean="0"/>
              <a:t>선정</a:t>
            </a:r>
            <a:r>
              <a:rPr lang="en-US" altLang="ko-KR" sz="1200" b="0" dirty="0" smtClean="0"/>
              <a:t>, </a:t>
            </a:r>
            <a:r>
              <a:rPr lang="ko-KR" altLang="en-US" sz="1200" b="0" dirty="0" smtClean="0"/>
              <a:t>필요 시 조기 </a:t>
            </a:r>
            <a:r>
              <a:rPr lang="ko-KR" altLang="en-US" sz="1200" b="0" dirty="0" err="1" smtClean="0"/>
              <a:t>스펙</a:t>
            </a:r>
            <a:r>
              <a:rPr lang="ko-KR" altLang="en-US" sz="1200" b="0" dirty="0" smtClean="0"/>
              <a:t> 협의</a:t>
            </a:r>
            <a:endParaRPr lang="en-US" altLang="ko-KR" sz="1200" b="0" dirty="0" smtClean="0"/>
          </a:p>
          <a:p>
            <a:pPr marL="1257300" lvl="2" indent="-342900">
              <a:buAutoNum type="arabicPeriod"/>
            </a:pPr>
            <a:r>
              <a:rPr lang="en-US" altLang="ko-KR" sz="1200" b="0" dirty="0"/>
              <a:t>Early and frequent integration </a:t>
            </a:r>
            <a:r>
              <a:rPr lang="en-US" altLang="ko-KR" sz="1200" b="0" dirty="0" smtClean="0"/>
              <a:t> </a:t>
            </a:r>
            <a:r>
              <a:rPr lang="ko-KR" altLang="en-US" sz="1200" b="0" dirty="0" smtClean="0"/>
              <a:t>성능 검토 </a:t>
            </a:r>
            <a:r>
              <a:rPr lang="en-US" altLang="ko-KR" sz="1200" b="0" dirty="0" smtClean="0"/>
              <a:t>integration </a:t>
            </a:r>
            <a:r>
              <a:rPr lang="ko-KR" altLang="en-US" sz="1200" b="0" dirty="0" smtClean="0"/>
              <a:t>등</a:t>
            </a:r>
            <a:endParaRPr lang="en-US" altLang="ko-KR" sz="1200" b="0" dirty="0"/>
          </a:p>
          <a:p>
            <a:pPr marL="1257300" lvl="2" indent="-342900">
              <a:buAutoNum type="arabicPeriod"/>
            </a:pPr>
            <a:r>
              <a:rPr lang="en-US" altLang="ko-KR" sz="1200" b="0" dirty="0"/>
              <a:t>Planned replacement and </a:t>
            </a:r>
            <a:r>
              <a:rPr lang="en-US" altLang="ko-KR" sz="1200" b="0" dirty="0" smtClean="0"/>
              <a:t>obsolescence</a:t>
            </a:r>
          </a:p>
          <a:p>
            <a:pPr marL="1257300" lvl="2" indent="-342900">
              <a:buAutoNum type="arabicPeriod"/>
            </a:pPr>
            <a:endParaRPr lang="en-US" altLang="ko-KR" sz="1200" b="0" dirty="0"/>
          </a:p>
          <a:p>
            <a:pPr marL="342900" indent="-342900">
              <a:buAutoNum type="arabicPeriod"/>
            </a:pPr>
            <a:r>
              <a:rPr lang="en-US" altLang="ko-KR" sz="1200" b="0" dirty="0"/>
              <a:t>Using COTS Means Business Not as Usual for the </a:t>
            </a:r>
            <a:r>
              <a:rPr lang="en-US" altLang="ko-KR" sz="1200" b="0" dirty="0" smtClean="0"/>
              <a:t>Government</a:t>
            </a:r>
          </a:p>
          <a:p>
            <a:pPr marL="800100" lvl="1" indent="-342900">
              <a:buAutoNum type="arabicPeriod"/>
            </a:pPr>
            <a:r>
              <a:rPr lang="en-US" altLang="ko-KR" sz="1200" b="0" dirty="0"/>
              <a:t>Government-industry collaborations are already happening </a:t>
            </a:r>
            <a:r>
              <a:rPr lang="en-US" altLang="ko-KR" sz="1200" b="0" dirty="0" smtClean="0"/>
              <a:t></a:t>
            </a:r>
            <a:r>
              <a:rPr lang="ko-KR" altLang="en-US" sz="1200" b="0" dirty="0" smtClean="0"/>
              <a:t>범 정부적 대응</a:t>
            </a:r>
            <a:endParaRPr lang="en-US" altLang="ko-KR" sz="1200" b="0" dirty="0" smtClean="0"/>
          </a:p>
          <a:p>
            <a:pPr marL="800100" lvl="1" indent="-342900">
              <a:buAutoNum type="arabicPeriod"/>
            </a:pPr>
            <a:r>
              <a:rPr lang="en-US" altLang="ko-KR" sz="1200" b="0" dirty="0"/>
              <a:t>Standards organizations are collaborators too </a:t>
            </a:r>
            <a:r>
              <a:rPr lang="en-US" altLang="ko-KR" sz="1200" b="0" dirty="0" smtClean="0"/>
              <a:t> </a:t>
            </a:r>
            <a:r>
              <a:rPr lang="ko-KR" altLang="en-US" sz="1200" b="0" dirty="0" smtClean="0"/>
              <a:t>표준화 참여</a:t>
            </a:r>
            <a:r>
              <a:rPr lang="en-US" altLang="ko-KR" sz="1200" b="0" dirty="0" smtClean="0"/>
              <a:t>, </a:t>
            </a:r>
            <a:r>
              <a:rPr lang="ko-KR" altLang="en-US" sz="1200" b="0" dirty="0" smtClean="0"/>
              <a:t>특히 </a:t>
            </a:r>
            <a:r>
              <a:rPr lang="en-US" altLang="ko-KR" sz="1200" b="0" dirty="0" smtClean="0"/>
              <a:t>interface</a:t>
            </a:r>
          </a:p>
          <a:p>
            <a:pPr marL="800100" lvl="1" indent="-342900">
              <a:buAutoNum type="arabicPeriod"/>
            </a:pPr>
            <a:r>
              <a:rPr lang="en-US" altLang="ko-KR" sz="1200" b="0" dirty="0"/>
              <a:t>The business of components and integration </a:t>
            </a:r>
            <a:r>
              <a:rPr lang="en-US" altLang="ko-KR" sz="1200" b="0" dirty="0" smtClean="0"/>
              <a:t> </a:t>
            </a:r>
            <a:r>
              <a:rPr lang="ko-KR" altLang="en-US" sz="1200" b="0" dirty="0" smtClean="0"/>
              <a:t>부품 형태로</a:t>
            </a:r>
            <a:endParaRPr lang="en-US" altLang="ko-KR" sz="1200" b="0" dirty="0" smtClean="0"/>
          </a:p>
          <a:p>
            <a:pPr marL="800100" lvl="1" indent="-342900">
              <a:buAutoNum type="arabicPeriod"/>
            </a:pPr>
            <a:r>
              <a:rPr lang="en-US" altLang="ko-KR" sz="1200" b="0" dirty="0"/>
              <a:t>Buying services, not </a:t>
            </a:r>
            <a:r>
              <a:rPr lang="en-US" altLang="ko-KR" sz="1200" b="0" dirty="0" smtClean="0"/>
              <a:t>products</a:t>
            </a:r>
          </a:p>
          <a:p>
            <a:pPr marL="1257300" lvl="2" indent="-342900">
              <a:buAutoNum type="arabicPeriod"/>
            </a:pPr>
            <a:r>
              <a:rPr lang="en-US" altLang="ko-KR" sz="1200" b="0" dirty="0" smtClean="0"/>
              <a:t>Using</a:t>
            </a:r>
            <a:r>
              <a:rPr lang="en-US" altLang="ko-KR" sz="1200" b="0" dirty="0"/>
              <a:t> an ASP that charges a fixed monthly rate makes it easier to budget </a:t>
            </a:r>
            <a:endParaRPr lang="en-US" altLang="ko-KR" sz="1200" b="0" dirty="0" smtClean="0"/>
          </a:p>
          <a:p>
            <a:pPr marL="1257300" lvl="2" indent="-342900">
              <a:buAutoNum type="arabicPeriod"/>
            </a:pPr>
            <a:r>
              <a:rPr lang="en-US" altLang="ko-KR" sz="1200" b="0" dirty="0"/>
              <a:t>Lack of security</a:t>
            </a:r>
            <a:endParaRPr lang="en-US" altLang="ko-KR" sz="1200" b="0" dirty="0" smtClean="0"/>
          </a:p>
          <a:p>
            <a:pPr marL="800100" lvl="1" indent="-342900">
              <a:buAutoNum type="arabicPeriod"/>
            </a:pPr>
            <a:r>
              <a:rPr lang="en-US" altLang="ko-KR" sz="1200" b="0" dirty="0"/>
              <a:t>COTS products at no cost </a:t>
            </a:r>
            <a:r>
              <a:rPr lang="en-US" altLang="ko-KR" sz="1200" b="0" dirty="0" smtClean="0"/>
              <a:t> open source</a:t>
            </a:r>
            <a:endParaRPr lang="en-US" altLang="ko-KR" sz="1200" b="0" dirty="0"/>
          </a:p>
          <a:p>
            <a:pPr marL="1257300" lvl="2" indent="-342900">
              <a:buAutoNum type="arabicPeriod"/>
            </a:pPr>
            <a:r>
              <a:rPr lang="en-US" altLang="ko-KR" sz="1200" b="0" dirty="0"/>
              <a:t>One obvious advantage of open source is that the user who has access to the source code can analyze it for security and safety features in critical applications and can make modifications and enhancements where needed. </a:t>
            </a:r>
          </a:p>
          <a:p>
            <a:pPr marL="800100" lvl="1" indent="-342900">
              <a:buAutoNum type="arabicPeriod"/>
            </a:pPr>
            <a:r>
              <a:rPr lang="en-US" altLang="ko-KR" sz="1200" b="0" dirty="0" smtClean="0"/>
              <a:t>Logistics</a:t>
            </a:r>
            <a:r>
              <a:rPr lang="en-US" altLang="ko-KR" sz="1200" b="0" dirty="0"/>
              <a:t> support for COTS products using commercial practices</a:t>
            </a:r>
            <a:endParaRPr lang="en-US" altLang="ko-KR" sz="1200" b="0" dirty="0" smtClean="0"/>
          </a:p>
          <a:p>
            <a:pPr marL="800100" lvl="1" indent="-342900">
              <a:buAutoNum type="arabicPeriod"/>
            </a:pPr>
            <a:endParaRPr lang="en-US" altLang="ko-KR" sz="1200" b="0" dirty="0"/>
          </a:p>
        </p:txBody>
      </p:sp>
    </p:spTree>
    <p:extLst>
      <p:ext uri="{BB962C8B-B14F-4D97-AF65-F5344CB8AC3E}">
        <p14:creationId xmlns:p14="http://schemas.microsoft.com/office/powerpoint/2010/main" val="31161408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lstStyle/>
          <a:p>
            <a:r>
              <a:rPr lang="en-US" altLang="ko-KR" sz="2000" dirty="0" smtClean="0"/>
              <a:t>COTS</a:t>
            </a:r>
            <a:endParaRPr lang="ko-KR" altLang="en-US" sz="2000" dirty="0"/>
          </a:p>
        </p:txBody>
      </p:sp>
      <p:sp>
        <p:nvSpPr>
          <p:cNvPr id="3" name="TextBox 2"/>
          <p:cNvSpPr txBox="1"/>
          <p:nvPr/>
        </p:nvSpPr>
        <p:spPr>
          <a:xfrm>
            <a:off x="264233" y="922011"/>
            <a:ext cx="9214303" cy="3754874"/>
          </a:xfrm>
          <a:prstGeom prst="rect">
            <a:avLst/>
          </a:prstGeom>
          <a:noFill/>
        </p:spPr>
        <p:txBody>
          <a:bodyPr wrap="square" rtlCol="0">
            <a:spAutoFit/>
          </a:bodyPr>
          <a:lstStyle/>
          <a:p>
            <a:pPr marL="342900" indent="-342900">
              <a:buAutoNum type="arabicPeriod"/>
            </a:pPr>
            <a:r>
              <a:rPr lang="en-US" altLang="ko-KR" sz="1400" b="0" dirty="0" smtClean="0"/>
              <a:t>COTS</a:t>
            </a:r>
            <a:r>
              <a:rPr lang="en-US" altLang="ko-KR" sz="1400" b="0" dirty="0"/>
              <a:t> software products are most often “black boxes” to the end users, who can only surmise the safety or security of the software by examining the system </a:t>
            </a:r>
            <a:r>
              <a:rPr lang="en-US" altLang="ko-KR" sz="1400" b="0" dirty="0" err="1" smtClean="0"/>
              <a:t>behavior.This</a:t>
            </a:r>
            <a:r>
              <a:rPr lang="en-US" altLang="ko-KR" sz="1400" b="0" dirty="0"/>
              <a:t> can raise a severe risk in critical military systems. Assuring the safety and security of COTS products is difficult because:</a:t>
            </a:r>
          </a:p>
          <a:p>
            <a:pPr marL="800100" lvl="1" indent="-342900">
              <a:buAutoNum type="arabicPeriod"/>
            </a:pPr>
            <a:r>
              <a:rPr lang="en-US" altLang="ko-KR" sz="1400" b="0" dirty="0" smtClean="0"/>
              <a:t>The</a:t>
            </a:r>
            <a:r>
              <a:rPr lang="en-US" altLang="ko-KR" sz="1400" b="0" dirty="0"/>
              <a:t> rush to market means end users become </a:t>
            </a:r>
            <a:r>
              <a:rPr lang="en-US" altLang="ko-KR" sz="1400" b="0" dirty="0" smtClean="0"/>
              <a:t>testers.</a:t>
            </a:r>
          </a:p>
          <a:p>
            <a:pPr marL="800100" lvl="1" indent="-342900">
              <a:buAutoNum type="arabicPeriod"/>
            </a:pPr>
            <a:r>
              <a:rPr lang="en-US" altLang="ko-KR" sz="1400" b="0" dirty="0" smtClean="0"/>
              <a:t>COTS</a:t>
            </a:r>
            <a:r>
              <a:rPr lang="en-US" altLang="ko-KR" sz="1400" b="0" dirty="0"/>
              <a:t> products have an unknown pedigree (who developed it, what process was used). </a:t>
            </a:r>
            <a:endParaRPr lang="en-US" altLang="ko-KR" sz="1400" b="0" dirty="0" smtClean="0"/>
          </a:p>
          <a:p>
            <a:pPr marL="800100" lvl="1" indent="-342900">
              <a:buAutoNum type="arabicPeriod"/>
            </a:pPr>
            <a:r>
              <a:rPr lang="en-US" altLang="ko-KR" sz="1400" b="0" dirty="0" smtClean="0"/>
              <a:t>The</a:t>
            </a:r>
            <a:r>
              <a:rPr lang="en-US" altLang="ko-KR" sz="1400" b="0" dirty="0"/>
              <a:t> absence of source code precludes some analyses to certify the code, and it may be illegal to do reverse engineering of commercial products to deduce the </a:t>
            </a:r>
            <a:r>
              <a:rPr lang="en-US" altLang="ko-KR" sz="1400" b="0" dirty="0" smtClean="0"/>
              <a:t>code.</a:t>
            </a:r>
          </a:p>
          <a:p>
            <a:pPr marL="800100" lvl="1" indent="-342900">
              <a:buAutoNum type="arabicPeriod"/>
            </a:pPr>
            <a:r>
              <a:rPr lang="en-US" altLang="ko-KR" sz="1400" b="0" dirty="0" smtClean="0"/>
              <a:t>Systems</a:t>
            </a:r>
            <a:r>
              <a:rPr lang="en-US" altLang="ko-KR" sz="1400" b="0" dirty="0"/>
              <a:t> may not use all the features of COTS software but the unused features may have an undesirable effect on the behavior and resource consumption of the product.</a:t>
            </a:r>
          </a:p>
          <a:p>
            <a:pPr marL="342900" indent="-342900">
              <a:buAutoNum type="arabicPeriod"/>
            </a:pPr>
            <a:r>
              <a:rPr lang="en-US" altLang="ko-KR" sz="1400" b="0" dirty="0"/>
              <a:t>Suggestions for managing these risks </a:t>
            </a:r>
            <a:r>
              <a:rPr lang="en-US" altLang="ko-KR" sz="1400" b="0" dirty="0" smtClean="0"/>
              <a:t>include:</a:t>
            </a:r>
          </a:p>
          <a:p>
            <a:pPr marL="800100" lvl="1" indent="-342900">
              <a:buAutoNum type="arabicPeriod"/>
            </a:pPr>
            <a:r>
              <a:rPr lang="en-US" altLang="ko-KR" sz="1400" b="0" dirty="0" smtClean="0"/>
              <a:t>Determine</a:t>
            </a:r>
            <a:r>
              <a:rPr lang="en-US" altLang="ko-KR" sz="1400" b="0" dirty="0"/>
              <a:t> if the vendor publishes all errors reported by </a:t>
            </a:r>
            <a:r>
              <a:rPr lang="en-US" altLang="ko-KR" sz="1400" b="0" dirty="0" smtClean="0"/>
              <a:t>users.</a:t>
            </a:r>
          </a:p>
          <a:p>
            <a:pPr marL="800100" lvl="1" indent="-342900">
              <a:buAutoNum type="arabicPeriod"/>
            </a:pPr>
            <a:r>
              <a:rPr lang="en-US" altLang="ko-KR" sz="1400" b="0" dirty="0" smtClean="0"/>
              <a:t>Tap</a:t>
            </a:r>
            <a:r>
              <a:rPr lang="en-US" altLang="ko-KR" sz="1400" b="0" dirty="0"/>
              <a:t> into user communities that do disseminate information </a:t>
            </a:r>
            <a:r>
              <a:rPr lang="en-US" altLang="ko-KR" sz="1400" b="0" dirty="0" smtClean="0"/>
              <a:t>on errors</a:t>
            </a:r>
            <a:r>
              <a:rPr lang="en-US" altLang="ko-KR" sz="1400" b="0" dirty="0"/>
              <a:t>, problems, and solutions.</a:t>
            </a:r>
          </a:p>
          <a:p>
            <a:pPr marL="800100" lvl="1" indent="-342900">
              <a:buAutoNum type="arabicPeriod"/>
            </a:pPr>
            <a:r>
              <a:rPr lang="en-US" altLang="ko-KR" sz="1400" b="0" dirty="0" smtClean="0"/>
              <a:t>Design</a:t>
            </a:r>
            <a:r>
              <a:rPr lang="en-US" altLang="ko-KR" sz="1400" b="0" dirty="0"/>
              <a:t> the system to be defensive about COTS products performing critical functions by creating checks and bounds on the damage they can do if they perform incorrectly.</a:t>
            </a:r>
          </a:p>
          <a:p>
            <a:pPr marL="800100" lvl="1" indent="-342900">
              <a:buAutoNum type="arabicPeriod"/>
            </a:pPr>
            <a:r>
              <a:rPr lang="en-US" altLang="ko-KR" sz="1400" b="0" dirty="0" smtClean="0"/>
              <a:t>Use</a:t>
            </a:r>
            <a:r>
              <a:rPr lang="en-US" altLang="ko-KR" sz="1400" b="0" dirty="0"/>
              <a:t> open source products in order to be able to obtain and analyze the source code</a:t>
            </a:r>
            <a:endParaRPr lang="en-US" altLang="ko-KR" sz="1400" b="0" dirty="0" smtClean="0"/>
          </a:p>
        </p:txBody>
      </p:sp>
    </p:spTree>
    <p:extLst>
      <p:ext uri="{BB962C8B-B14F-4D97-AF65-F5344CB8AC3E}">
        <p14:creationId xmlns:p14="http://schemas.microsoft.com/office/powerpoint/2010/main" val="1006021112"/>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Blank 14">
      <a:dk1>
        <a:srgbClr val="000000"/>
      </a:dk1>
      <a:lt1>
        <a:srgbClr val="FFFFFF"/>
      </a:lt1>
      <a:dk2>
        <a:srgbClr val="000000"/>
      </a:dk2>
      <a:lt2>
        <a:srgbClr val="808080"/>
      </a:lt2>
      <a:accent1>
        <a:srgbClr val="CCFFFF"/>
      </a:accent1>
      <a:accent2>
        <a:srgbClr val="333399"/>
      </a:accent2>
      <a:accent3>
        <a:srgbClr val="FFFFFF"/>
      </a:accent3>
      <a:accent4>
        <a:srgbClr val="000000"/>
      </a:accent4>
      <a:accent5>
        <a:srgbClr val="E2FFFF"/>
      </a:accent5>
      <a:accent6>
        <a:srgbClr val="2D2D8A"/>
      </a:accent6>
      <a:hlink>
        <a:srgbClr val="009999"/>
      </a:hlink>
      <a:folHlink>
        <a:srgbClr val="99CC00"/>
      </a:folHlink>
    </a:clrScheme>
    <a:fontScheme name="Blank">
      <a:majorFont>
        <a:latin typeface="Arial"/>
        <a:ea typeface="굴림"/>
        <a:cs typeface=""/>
      </a:majorFont>
      <a:minorFont>
        <a:latin typeface="Tahoma"/>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9525" cap="flat" cmpd="sng" algn="ctr">
          <a:solidFill>
            <a:schemeClr val="tx1"/>
          </a:solid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marL="0" marR="0" indent="0" algn="ctr" defTabSz="914400" rtl="0" eaLnBrk="1" fontAlgn="base" latinLnBrk="1" hangingPunct="1">
          <a:lnSpc>
            <a:spcPct val="100000"/>
          </a:lnSpc>
          <a:spcBef>
            <a:spcPct val="0"/>
          </a:spcBef>
          <a:spcAft>
            <a:spcPct val="0"/>
          </a:spcAft>
          <a:buClrTx/>
          <a:buSzTx/>
          <a:buFontTx/>
          <a:buNone/>
          <a:tabLst/>
          <a:defRPr sz="1000" b="0" dirty="0" smtClean="0">
            <a:latin typeface="+mj-lt"/>
          </a:defRPr>
        </a:defPPr>
      </a:lstStyle>
    </a:spDef>
    <a:lnDef>
      <a:spPr bwMode="auto">
        <a:noFill/>
        <a:ln w="9525" cap="flat" cmpd="sng" algn="ctr">
          <a:solidFill>
            <a:schemeClr val="tx1">
              <a:lumMod val="75000"/>
              <a:lumOff val="25000"/>
            </a:schemeClr>
          </a:solidFill>
          <a:prstDash val="solid"/>
          <a:round/>
          <a:headEnd type="none" w="med" len="med"/>
          <a:tailEnd type="none" w="med" len="med"/>
        </a:ln>
        <a:effectLst/>
      </a:spPr>
      <a:body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13">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14">
        <a:dk1>
          <a:srgbClr val="000000"/>
        </a:dk1>
        <a:lt1>
          <a:srgbClr val="FFFFFF"/>
        </a:lt1>
        <a:dk2>
          <a:srgbClr val="000000"/>
        </a:dk2>
        <a:lt2>
          <a:srgbClr val="808080"/>
        </a:lt2>
        <a:accent1>
          <a:srgbClr val="CCFFFF"/>
        </a:accent1>
        <a:accent2>
          <a:srgbClr val="333399"/>
        </a:accent2>
        <a:accent3>
          <a:srgbClr val="FFFFFF"/>
        </a:accent3>
        <a:accent4>
          <a:srgbClr val="000000"/>
        </a:accent4>
        <a:accent5>
          <a:srgbClr val="E2FFF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144748</TotalTime>
  <Words>83</Words>
  <Application>Microsoft Office PowerPoint</Application>
  <PresentationFormat>A4 용지(210x297mm)</PresentationFormat>
  <Paragraphs>60</Paragraphs>
  <Slides>4</Slides>
  <Notes>0</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4</vt:i4>
      </vt:variant>
    </vt:vector>
  </HeadingPairs>
  <TitlesOfParts>
    <vt:vector size="11" baseType="lpstr">
      <vt:lpstr>굴림</vt:lpstr>
      <vt:lpstr>돋움</vt:lpstr>
      <vt:lpstr>Arial</vt:lpstr>
      <vt:lpstr>Tahoma</vt:lpstr>
      <vt:lpstr>Trebuchet MS</vt:lpstr>
      <vt:lpstr>Wingdings</vt:lpstr>
      <vt:lpstr>Blank</vt:lpstr>
      <vt:lpstr>COTS</vt:lpstr>
      <vt:lpstr>COTS</vt:lpstr>
      <vt:lpstr>COTS</vt:lpstr>
      <vt:lpstr>COTS</vt:lpstr>
    </vt:vector>
  </TitlesOfParts>
  <Company>lg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user</dc:creator>
  <cp:lastModifiedBy>kwonyouk@gmail.com</cp:lastModifiedBy>
  <cp:revision>6444</cp:revision>
  <cp:lastPrinted>2015-03-28T03:41:17Z</cp:lastPrinted>
  <dcterms:created xsi:type="dcterms:W3CDTF">2005-10-05T08:10:39Z</dcterms:created>
  <dcterms:modified xsi:type="dcterms:W3CDTF">2015-06-10T22:35:56Z</dcterms:modified>
</cp:coreProperties>
</file>