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Lst>
  <p:notesMasterIdLst>
    <p:notesMasterId r:id="rId11"/>
  </p:notesMasterIdLst>
  <p:sldIdLst>
    <p:sldId id="348" r:id="rId2"/>
    <p:sldId id="349" r:id="rId3"/>
    <p:sldId id="351" r:id="rId4"/>
    <p:sldId id="352" r:id="rId5"/>
    <p:sldId id="353" r:id="rId6"/>
    <p:sldId id="354" r:id="rId7"/>
    <p:sldId id="355" r:id="rId8"/>
    <p:sldId id="357" r:id="rId9"/>
    <p:sldId id="350" r:id="rId10"/>
  </p:sldIdLst>
  <p:sldSz cx="9144000" cy="6858000" type="screen4x3"/>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기본 구역" id="{8842BCD3-E84E-4C92-B413-F11C840B25B4}">
          <p14:sldIdLst>
            <p14:sldId id="348"/>
            <p14:sldId id="349"/>
            <p14:sldId id="351"/>
            <p14:sldId id="352"/>
            <p14:sldId id="353"/>
            <p14:sldId id="354"/>
            <p14:sldId id="355"/>
            <p14:sldId id="357"/>
            <p14:sldId id="350"/>
          </p14:sldIdLst>
        </p14:section>
      </p14:sectionLst>
    </p:ext>
    <p:ext uri="{EFAFB233-063F-42B5-8137-9DF3F51BA10A}">
      <p15:sldGuideLst xmlns:p15="http://schemas.microsoft.com/office/powerpoint/2012/main" xmlns=""/>
    </p:ext>
    <p:ext uri="{2D200454-40CA-4A62-9FC3-DE9A4176ACB9}">
      <p15:notesGuideLst xmlns:p15="http://schemas.microsoft.com/office/powerpoint/2012/main" xmlns="">
        <p15:guide id="1" orient="horz" pos="2879">
          <p15:clr>
            <a:srgbClr val="A4A3A4"/>
          </p15:clr>
        </p15:guide>
        <p15:guide id="2" pos="215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B Root" initials="DBR" lastIdx="43" clrIdx="0"/>
  <p:cmAuthor id="2" name="mac" initials="m"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TxStyle/>
      <a:tcStyle>
        <a:tcBdr/>
        <a:fill>
          <a:solidFill>
            <a:schemeClr val="dk1">
              <a:tint val="40000"/>
            </a:schemeClr>
          </a:solidFill>
        </a:fill>
      </a:tcStyle>
    </a:band1H>
    <a:band2H>
      <a:tcTxStyle/>
      <a:tcStyle>
        <a:tcBdr/>
      </a:tcStyle>
    </a:band2H>
    <a:band1V>
      <a:tcTxStyle/>
      <a:tcStyle>
        <a:tcBdr/>
        <a:fill>
          <a:solidFill>
            <a:schemeClr val="dk1">
              <a:tint val="40000"/>
            </a:schemeClr>
          </a:solidFill>
        </a:fill>
      </a:tcStyle>
    </a:band1V>
    <a:band2V>
      <a:tcTxStyle/>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710" autoAdjust="0"/>
    <p:restoredTop sz="94647" autoAdjust="0"/>
  </p:normalViewPr>
  <p:slideViewPr>
    <p:cSldViewPr>
      <p:cViewPr varScale="1">
        <p:scale>
          <a:sx n="100" d="100"/>
          <a:sy n="100" d="100"/>
        </p:scale>
        <p:origin x="-510"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50" y="-96"/>
      </p:cViewPr>
      <p:guideLst>
        <p:guide orient="horz" pos="2879"/>
        <p:guide pos="215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a:lstStyle>
            <a:lvl1pPr algn="l">
              <a:defRPr sz="1200"/>
            </a:lvl1pPr>
          </a:lstStyle>
          <a:p>
            <a:pPr lvl="0">
              <a:defRPr lang="ko-KR" altLang="en-US"/>
            </a:pP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lang="ko-KR" altLang="en-US"/>
            </a:pPr>
            <a:fld id="{C6D22AAC-A4B1-4DE1-8849-4DA334672FA7}" type="datetime1">
              <a:rPr lang="ko-KR" altLang="en-US"/>
              <a:pPr lvl="0">
                <a:defRPr lang="ko-KR" altLang="en-US"/>
              </a:pPr>
              <a:t>2015-06-26</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lang="ko-KR" altLang="en-US"/>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lstStyle/>
          <a:p>
            <a:pPr lvl="0">
              <a:defRPr lang="ko-KR" altLang="en-US"/>
            </a:pPr>
            <a:r>
              <a:rPr lang="ko-KR" altLang="en-US"/>
              <a:t>마스터 텍스트 스타일을 편집합니다</a:t>
            </a:r>
          </a:p>
          <a:p>
            <a:pPr lvl="1">
              <a:defRPr lang="ko-KR" altLang="en-US"/>
            </a:pPr>
            <a:r>
              <a:rPr lang="ko-KR" altLang="en-US"/>
              <a:t>둘째 수준</a:t>
            </a:r>
          </a:p>
          <a:p>
            <a:pPr lvl="2">
              <a:defRPr lang="ko-KR" altLang="en-US"/>
            </a:pPr>
            <a:r>
              <a:rPr lang="ko-KR" altLang="en-US"/>
              <a:t>셋째 수준</a:t>
            </a:r>
          </a:p>
          <a:p>
            <a:pPr lvl="3">
              <a:defRPr lang="ko-KR" altLang="en-US"/>
            </a:pPr>
            <a:r>
              <a:rPr lang="ko-KR" altLang="en-US"/>
              <a:t>넷째 수준</a:t>
            </a:r>
          </a:p>
          <a:p>
            <a:pPr lvl="4">
              <a:defRPr lang="ko-KR" altLang="en-US"/>
            </a:pPr>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lang="ko-KR" altLang="en-US"/>
            </a:pP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lang="ko-KR" altLang="en-US"/>
            </a:pPr>
            <a:fld id="{16CA0CAB-945A-4D9A-9EB1-E1C8A52CAEF4}" type="slidenum">
              <a:rPr lang="ko-KR" altLang="en-US"/>
              <a:pPr lvl="0">
                <a:defRPr lang="ko-KR" altLang="en-US"/>
              </a:pPr>
              <a:t>‹#›</a:t>
            </a:fld>
            <a:endParaRPr lang="ko-KR" altLang="en-US"/>
          </a:p>
        </p:txBody>
      </p:sp>
    </p:spTree>
    <p:extLst>
      <p:ext uri="{BB962C8B-B14F-4D97-AF65-F5344CB8AC3E}">
        <p14:creationId xmlns:p14="http://schemas.microsoft.com/office/powerpoint/2010/main" val="222442409"/>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dirty="0"/>
              <a:t>DBR2 : </a:t>
            </a:r>
            <a:r>
              <a:rPr lang="ko-KR" altLang="en-US" dirty="0"/>
              <a:t>센서 </a:t>
            </a:r>
            <a:r>
              <a:rPr lang="en-US" altLang="ko-KR" dirty="0"/>
              <a:t>/ </a:t>
            </a:r>
            <a:r>
              <a:rPr lang="ko-KR" altLang="en-US" dirty="0" err="1"/>
              <a:t>엑츄에이터</a:t>
            </a:r>
            <a:r>
              <a:rPr lang="ko-KR" altLang="en-US" dirty="0"/>
              <a:t> 예제 서술</a:t>
            </a:r>
          </a:p>
          <a:p>
            <a:pPr lvl="0">
              <a:defRPr lang="ko-KR" altLang="en-US"/>
            </a:pPr>
            <a:r>
              <a:rPr lang="en-US" altLang="ko-KR" dirty="0"/>
              <a:t>DBR3 : </a:t>
            </a:r>
            <a:r>
              <a:rPr lang="ko-KR" altLang="en-US" dirty="0"/>
              <a:t>센서 구조 예제 그림 그리기</a:t>
            </a:r>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a:t>
            </a:fld>
            <a:endParaRPr lang="ko-KR" altLang="en-US"/>
          </a:p>
        </p:txBody>
      </p:sp>
    </p:spTree>
    <p:extLst>
      <p:ext uri="{BB962C8B-B14F-4D97-AF65-F5344CB8AC3E}">
        <p14:creationId xmlns:p14="http://schemas.microsoft.com/office/powerpoint/2010/main" val="3819876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dirty="0"/>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2</a:t>
            </a:fld>
            <a:endParaRPr lang="ko-KR" altLang="en-US"/>
          </a:p>
        </p:txBody>
      </p:sp>
    </p:spTree>
    <p:extLst>
      <p:ext uri="{BB962C8B-B14F-4D97-AF65-F5344CB8AC3E}">
        <p14:creationId xmlns:p14="http://schemas.microsoft.com/office/powerpoint/2010/main" val="3819876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dirty="0"/>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3</a:t>
            </a:fld>
            <a:endParaRPr lang="ko-KR" altLang="en-US"/>
          </a:p>
        </p:txBody>
      </p:sp>
    </p:spTree>
    <p:extLst>
      <p:ext uri="{BB962C8B-B14F-4D97-AF65-F5344CB8AC3E}">
        <p14:creationId xmlns:p14="http://schemas.microsoft.com/office/powerpoint/2010/main" val="3819876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dirty="0"/>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4</a:t>
            </a:fld>
            <a:endParaRPr lang="ko-KR" altLang="en-US"/>
          </a:p>
        </p:txBody>
      </p:sp>
    </p:spTree>
    <p:extLst>
      <p:ext uri="{BB962C8B-B14F-4D97-AF65-F5344CB8AC3E}">
        <p14:creationId xmlns:p14="http://schemas.microsoft.com/office/powerpoint/2010/main" val="3819876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dirty="0"/>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5</a:t>
            </a:fld>
            <a:endParaRPr lang="ko-KR" altLang="en-US"/>
          </a:p>
        </p:txBody>
      </p:sp>
    </p:spTree>
    <p:extLst>
      <p:ext uri="{BB962C8B-B14F-4D97-AF65-F5344CB8AC3E}">
        <p14:creationId xmlns:p14="http://schemas.microsoft.com/office/powerpoint/2010/main" val="3819876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dirty="0" smtClean="0"/>
              <a:t>I</a:t>
            </a:r>
            <a:endParaRPr lang="ko-KR" altLang="en-US" dirty="0"/>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6</a:t>
            </a:fld>
            <a:endParaRPr lang="ko-KR" altLang="en-US"/>
          </a:p>
        </p:txBody>
      </p:sp>
    </p:spTree>
    <p:extLst>
      <p:ext uri="{BB962C8B-B14F-4D97-AF65-F5344CB8AC3E}">
        <p14:creationId xmlns:p14="http://schemas.microsoft.com/office/powerpoint/2010/main" val="3819876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smtClean="0"/>
              <a:t>I</a:t>
            </a:r>
            <a:endParaRPr lang="ko-KR" altLang="en-US" dirty="0"/>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7</a:t>
            </a:fld>
            <a:endParaRPr lang="ko-KR" altLang="en-US"/>
          </a:p>
        </p:txBody>
      </p:sp>
    </p:spTree>
    <p:extLst>
      <p:ext uri="{BB962C8B-B14F-4D97-AF65-F5344CB8AC3E}">
        <p14:creationId xmlns:p14="http://schemas.microsoft.com/office/powerpoint/2010/main" val="3819876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smtClean="0"/>
              <a:t>I</a:t>
            </a:r>
            <a:endParaRPr lang="ko-KR" altLang="en-US" dirty="0"/>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8</a:t>
            </a:fld>
            <a:endParaRPr lang="ko-KR" altLang="en-US"/>
          </a:p>
        </p:txBody>
      </p:sp>
    </p:spTree>
    <p:extLst>
      <p:ext uri="{BB962C8B-B14F-4D97-AF65-F5344CB8AC3E}">
        <p14:creationId xmlns:p14="http://schemas.microsoft.com/office/powerpoint/2010/main" val="3819876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baseline="0">
                <a:latin typeface="Tahoma" panose="020B0604030504040204" pitchFamily="34" charset="0"/>
                <a:ea typeface="맑은 고딕" panose="020B0503020000020004" pitchFamily="50" charset="-127"/>
              </a:defRPr>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p:txBody>
          <a:bodyPr>
            <a:normAutofit/>
          </a:bodyPr>
          <a:lstStyle>
            <a:lvl1pPr>
              <a:defRPr sz="1600" baseline="0">
                <a:latin typeface="Tahoma" panose="020B0604030504040204" pitchFamily="34" charset="0"/>
                <a:ea typeface="맑은 고딕" panose="020B0503020000020004" pitchFamily="50" charset="-127"/>
              </a:defRPr>
            </a:lvl1pPr>
            <a:lvl2pPr>
              <a:defRPr sz="1600" baseline="0">
                <a:latin typeface="Tahoma" panose="020B0604030504040204" pitchFamily="34" charset="0"/>
                <a:ea typeface="맑은 고딕" panose="020B0503020000020004" pitchFamily="50" charset="-127"/>
              </a:defRPr>
            </a:lvl2pPr>
            <a:lvl3pPr>
              <a:defRPr sz="1600" baseline="0">
                <a:latin typeface="Tahoma" panose="020B0604030504040204" pitchFamily="34" charset="0"/>
                <a:ea typeface="맑은 고딕" panose="020B0503020000020004" pitchFamily="50" charset="-127"/>
              </a:defRPr>
            </a:lvl3pPr>
            <a:lvl4pPr>
              <a:defRPr sz="1600" baseline="0">
                <a:latin typeface="Tahoma" panose="020B0604030504040204" pitchFamily="34" charset="0"/>
                <a:ea typeface="맑은 고딕" panose="020B0503020000020004" pitchFamily="50" charset="-127"/>
              </a:defRPr>
            </a:lvl4pPr>
            <a:lvl5pPr>
              <a:defRPr sz="1600" baseline="0">
                <a:latin typeface="Tahoma" panose="020B0604030504040204" pitchFamily="34" charset="0"/>
                <a:ea typeface="맑은 고딕" panose="020B0503020000020004" pitchFamily="50" charset="-127"/>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12"/>
          </p:nvPr>
        </p:nvSpPr>
        <p:spPr/>
        <p:txBody>
          <a:bodyPr/>
          <a:lstStyle>
            <a:lvl1pPr>
              <a:defRPr baseline="0">
                <a:latin typeface="Tahoma" panose="020B0604030504040204" pitchFamily="34" charset="0"/>
                <a:ea typeface="맑은 고딕" panose="020B0503020000020004" pitchFamily="50" charset="-127"/>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val="649258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9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4589463"/>
            <a:ext cx="9144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제목 7"/>
          <p:cNvSpPr>
            <a:spLocks noGrp="1"/>
          </p:cNvSpPr>
          <p:nvPr>
            <p:ph type="title"/>
          </p:nvPr>
        </p:nvSpPr>
        <p:spPr>
          <a:xfrm>
            <a:off x="243086" y="282352"/>
            <a:ext cx="8361362" cy="658745"/>
          </a:xfrm>
        </p:spPr>
        <p:txBody>
          <a:bodyPr>
            <a:noAutofit/>
          </a:bodyPr>
          <a:lstStyle>
            <a:lvl1pPr>
              <a:defRPr lang="ko-KR" altLang="en-US" sz="5000" b="1" kern="1200" spc="-150" baseline="0" dirty="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ea typeface="맑은 고딕" panose="020B0503020000020004" pitchFamily="50" charset="-127"/>
                <a:cs typeface="Tahoma" panose="020B0604030504040204" pitchFamily="34" charset="0"/>
              </a:defRPr>
            </a:lvl1pPr>
          </a:lstStyle>
          <a:p>
            <a:r>
              <a:rPr lang="ko-KR" altLang="en-US" dirty="0" smtClean="0"/>
              <a:t>마스터 제목 스타일 편집</a:t>
            </a:r>
            <a:endParaRPr lang="ko-KR" altLang="en-US" dirty="0"/>
          </a:p>
        </p:txBody>
      </p:sp>
      <p:sp>
        <p:nvSpPr>
          <p:cNvPr id="10" name="텍스트 개체 틀 9"/>
          <p:cNvSpPr>
            <a:spLocks noGrp="1"/>
          </p:cNvSpPr>
          <p:nvPr>
            <p:ph type="body" sz="quarter" idx="10"/>
          </p:nvPr>
        </p:nvSpPr>
        <p:spPr>
          <a:xfrm>
            <a:off x="503548" y="1074440"/>
            <a:ext cx="4068452" cy="914400"/>
          </a:xfrm>
        </p:spPr>
        <p:txBody>
          <a:bodyPr>
            <a:noAutofit/>
          </a:bodyPr>
          <a:lstStyle>
            <a:lvl1pPr>
              <a:defRPr kumimoji="0" lang="ko-KR" altLang="en-US" sz="1800" kern="1200" baseline="0" dirty="0" smtClean="0">
                <a:solidFill>
                  <a:schemeClr val="tx1">
                    <a:lumMod val="95000"/>
                  </a:schemeClr>
                </a:solidFill>
                <a:latin typeface="Tahoma" panose="020B0604030504040204" pitchFamily="34" charset="0"/>
                <a:ea typeface="맑은 고딕" panose="020B0503020000020004" pitchFamily="50" charset="-127"/>
                <a:cs typeface="Arial" panose="020B0604020202020204" pitchFamily="34" charset="0"/>
              </a:defRPr>
            </a:lvl1pPr>
            <a:lvl2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2pPr>
            <a:lvl3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3pPr>
            <a:lvl4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4pPr>
            <a:lvl5pPr>
              <a:defRPr kumimoji="0" lang="ko-KR" altLang="en-US" sz="1600" kern="1200" dirty="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5pPr>
          </a:lstStyle>
          <a:p>
            <a:pPr lvl="0"/>
            <a:r>
              <a:rPr lang="ko-KR" altLang="en-US" dirty="0" smtClean="0"/>
              <a:t>마스터 텍스트 스타일을 편집합니다</a:t>
            </a:r>
          </a:p>
        </p:txBody>
      </p:sp>
      <p:sp>
        <p:nvSpPr>
          <p:cNvPr id="2" name="슬라이드 번호 개체 틀 1"/>
          <p:cNvSpPr>
            <a:spLocks noGrp="1"/>
          </p:cNvSpPr>
          <p:nvPr>
            <p:ph type="sldNum" sz="quarter" idx="11"/>
          </p:nvPr>
        </p:nvSpPr>
        <p:spPr/>
        <p:txBody>
          <a:bodyPr/>
          <a:lstStyle>
            <a:lvl1pPr>
              <a:defRPr>
                <a:solidFill>
                  <a:schemeClr val="tx1"/>
                </a:solidFill>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val="1490943514"/>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306388" y="188640"/>
            <a:ext cx="8361362" cy="468047"/>
          </a:xfrm>
          <a:prstGeom prst="rect">
            <a:avLst/>
          </a:prstGeom>
        </p:spPr>
        <p:txBody>
          <a:bodyPr vert="horz" lIns="91440" tIns="45720" rIns="91440" bIns="45720" rtlCol="0" anchor="ctr">
            <a:normAutofit/>
          </a:bodyPr>
          <a:lstStyle/>
          <a:p>
            <a:r>
              <a:rPr lang="ko-KR" altLang="en-US" dirty="0" smtClean="0"/>
              <a:t>마스터 제목 스타일 </a:t>
            </a:r>
            <a:r>
              <a:rPr kumimoji="0" lang="ko-KR" altLang="en-US" sz="3200" b="1" i="0" u="none" strike="noStrike" kern="1200" cap="none" spc="-150" normalizeH="0" baseline="0" noProof="0" dirty="0" smtClean="0">
                <a:ln>
                  <a:noFill/>
                </a:ln>
                <a:gradFill>
                  <a:gsLst>
                    <a:gs pos="100000">
                      <a:prstClr val="black">
                        <a:lumMod val="65000"/>
                        <a:lumOff val="35000"/>
                      </a:prstClr>
                    </a:gs>
                    <a:gs pos="50000">
                      <a:prstClr val="white">
                        <a:lumMod val="85000"/>
                      </a:prstClr>
                    </a:gs>
                    <a:gs pos="1000">
                      <a:prstClr val="white">
                        <a:lumMod val="95000"/>
                      </a:prstClr>
                    </a:gs>
                  </a:gsLst>
                  <a:lin ang="5400000" scaled="1"/>
                </a:gradFill>
                <a:effectLst>
                  <a:outerShdw blurRad="50800" dist="38100" dir="2700000" algn="tl" rotWithShape="0">
                    <a:prstClr val="black">
                      <a:alpha val="20000"/>
                    </a:prstClr>
                  </a:outerShdw>
                </a:effectLst>
                <a:uLnTx/>
                <a:uFillTx/>
                <a:latin typeface="Tahoma" panose="020B0604030504040204" pitchFamily="34" charset="0"/>
                <a:ea typeface="굴림" panose="020B0600000101010101" pitchFamily="50" charset="-127"/>
                <a:cs typeface="Tahoma" panose="020B0604030504040204" pitchFamily="34" charset="0"/>
              </a:rPr>
              <a:t>편집</a:t>
            </a:r>
            <a:endParaRPr lang="ko-KR" altLang="en-US" dirty="0"/>
          </a:p>
        </p:txBody>
      </p:sp>
      <p:sp>
        <p:nvSpPr>
          <p:cNvPr id="3" name="텍스트 개체 틀 2"/>
          <p:cNvSpPr>
            <a:spLocks noGrp="1"/>
          </p:cNvSpPr>
          <p:nvPr>
            <p:ph type="body" idx="1"/>
          </p:nvPr>
        </p:nvSpPr>
        <p:spPr>
          <a:xfrm>
            <a:off x="308039" y="764705"/>
            <a:ext cx="8527922" cy="5544616"/>
          </a:xfrm>
          <a:prstGeom prst="rect">
            <a:avLst/>
          </a:prstGeom>
        </p:spPr>
        <p:txBody>
          <a:bodyPr vert="horz" lIns="91440" tIns="45720" rIns="91440" bIns="45720" rtlCol="0">
            <a:normAutofit/>
          </a:bodyPr>
          <a:lstStyle/>
          <a:p>
            <a:pPr marL="342900" marR="0" lvl="0" indent="-342900" algn="l" defTabSz="914400" rtl="0" eaLnBrk="1" fontAlgn="auto" latinLnBrk="1" hangingPunct="1">
              <a:lnSpc>
                <a:spcPct val="100000"/>
              </a:lnSpc>
              <a:spcBef>
                <a:spcPct val="20000"/>
              </a:spcBef>
              <a:spcAft>
                <a:spcPts val="0"/>
              </a:spcAft>
              <a:buClrTx/>
              <a:buSzTx/>
              <a:buFont typeface="Arial" panose="020B0604020202020204" pitchFamily="34" charset="0"/>
              <a:buChar char="•"/>
              <a:tabLst/>
              <a:defRPr/>
            </a:pPr>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4"/>
          </p:nvPr>
        </p:nvSpPr>
        <p:spPr>
          <a:xfrm>
            <a:off x="3505200" y="6488261"/>
            <a:ext cx="2133600" cy="365125"/>
          </a:xfrm>
          <a:prstGeom prst="rect">
            <a:avLst/>
          </a:prstGeom>
        </p:spPr>
        <p:txBody>
          <a:bodyPr vert="horz" lIns="91440" tIns="45720" rIns="91440" bIns="45720" rtlCol="0" anchor="ctr"/>
          <a:lstStyle>
            <a:lvl1pPr algn="ctr">
              <a:defRPr sz="1200" baseline="0">
                <a:solidFill>
                  <a:schemeClr val="bg1"/>
                </a:solidFill>
                <a:latin typeface="Tahoma" panose="020B0604030504040204" pitchFamily="34" charset="0"/>
                <a:ea typeface="맑은 고딕" panose="020B0503020000020004" pitchFamily="50" charset="-127"/>
              </a:defRPr>
            </a:lvl1pPr>
          </a:lstStyle>
          <a:p>
            <a:fld id="{887F5A62-5D57-4BBA-9485-2C5A6728F77D}" type="slidenum">
              <a:rPr lang="ko-KR" altLang="en-US" smtClean="0"/>
              <a:pPr/>
              <a:t>‹#›</a:t>
            </a:fld>
            <a:r>
              <a:rPr lang="en-US" altLang="ko-KR" dirty="0" smtClean="0"/>
              <a:t>/31</a:t>
            </a:r>
            <a:endParaRPr lang="ko-KR" altLang="en-US" dirty="0"/>
          </a:p>
        </p:txBody>
      </p:sp>
      <p:pic>
        <p:nvPicPr>
          <p:cNvPr id="9" name="Picture 2" descr="LG-Logo"/>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311454" y="6448137"/>
            <a:ext cx="705992" cy="346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76409"/>
      </p:ext>
    </p:extLst>
  </p:cSld>
  <p:clrMap bg1="lt1" tx1="dk1" bg2="lt2" tx2="dk2" accent1="accent1" accent2="accent2" accent3="accent3" accent4="accent4" accent5="accent5" accent6="accent6" hlink="hlink" folHlink="folHlink"/>
  <p:sldLayoutIdLst>
    <p:sldLayoutId id="2147483673" r:id="rId1"/>
    <p:sldLayoutId id="2147483689" r:id="rId2"/>
  </p:sldLayoutIdLst>
  <p:hf hdr="0" ftr="0" dt="0"/>
  <p:txStyles>
    <p:titleStyle>
      <a:lvl1pPr algn="l" defTabSz="914400" rtl="0" eaLnBrk="1" latinLnBrk="1" hangingPunct="1">
        <a:spcBef>
          <a:spcPct val="0"/>
        </a:spcBef>
        <a:buNone/>
        <a:defRPr kumimoji="0" lang="ko-KR" altLang="en-US" sz="3200" b="1" i="0" u="none" strike="noStrike" kern="1200" cap="none" spc="-150" normalizeH="0" baseline="0" dirty="0" smtClean="0">
          <a:ln>
            <a:noFill/>
          </a:ln>
          <a:gradFill>
            <a:gsLst>
              <a:gs pos="100000">
                <a:prstClr val="black">
                  <a:lumMod val="65000"/>
                  <a:lumOff val="35000"/>
                </a:prstClr>
              </a:gs>
              <a:gs pos="50000">
                <a:prstClr val="white">
                  <a:lumMod val="85000"/>
                </a:prstClr>
              </a:gs>
              <a:gs pos="1000">
                <a:prstClr val="white">
                  <a:lumMod val="95000"/>
                </a:prstClr>
              </a:gs>
            </a:gsLst>
            <a:lin ang="5400000" scaled="1"/>
          </a:gradFill>
          <a:effectLst>
            <a:outerShdw blurRad="50800" dist="38100" dir="2700000" algn="tl" rotWithShape="0">
              <a:prstClr val="black">
                <a:alpha val="20000"/>
              </a:prstClr>
            </a:outerShdw>
          </a:effectLst>
          <a:uLnTx/>
          <a:uFillTx/>
          <a:latin typeface="Tahoma" panose="020B0604030504040204" pitchFamily="34" charset="0"/>
          <a:ea typeface="맑은 고딕" panose="020B0503020000020004" pitchFamily="50" charset="-127"/>
          <a:cs typeface="Tahoma" panose="020B0604030504040204" pitchFamily="34" charset="0"/>
        </a:defRPr>
      </a:lvl1pPr>
    </p:titleStyle>
    <p:body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11430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16002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20574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bg1"/>
              </a:solidFill>
              <a:latin typeface="+mn-ea"/>
            </a:endParaRPr>
          </a:p>
        </p:txBody>
      </p:sp>
      <p:sp>
        <p:nvSpPr>
          <p:cNvPr id="2" name="제목 1"/>
          <p:cNvSpPr>
            <a:spLocks noGrp="1"/>
          </p:cNvSpPr>
          <p:nvPr>
            <p:ph type="title"/>
          </p:nvPr>
        </p:nvSpPr>
        <p:spPr/>
        <p:txBody>
          <a:bodyPr/>
          <a:lstStyle/>
          <a:p>
            <a:pPr lvl="0">
              <a:defRPr lang="ko-KR" altLang="en-US"/>
            </a:pPr>
            <a:r>
              <a:rPr lang="en-US" altLang="ko-KR" dirty="0" smtClean="0"/>
              <a:t>Agenda</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a:t>
            </a:fld>
            <a:r>
              <a:rPr lang="en-US" altLang="ko-KR" dirty="0" smtClean="0"/>
              <a:t>/32</a:t>
            </a:r>
            <a:endParaRPr lang="ko-KR" altLang="en-US" dirty="0"/>
          </a:p>
        </p:txBody>
      </p:sp>
      <p:graphicFrame>
        <p:nvGraphicFramePr>
          <p:cNvPr id="18" name="표 17"/>
          <p:cNvGraphicFramePr>
            <a:graphicFrameLocks noGrp="1"/>
          </p:cNvGraphicFramePr>
          <p:nvPr/>
        </p:nvGraphicFramePr>
        <p:xfrm>
          <a:off x="1163959" y="1196752"/>
          <a:ext cx="6792417" cy="4506982"/>
        </p:xfrm>
        <a:graphic>
          <a:graphicData uri="http://schemas.openxmlformats.org/drawingml/2006/table">
            <a:tbl>
              <a:tblPr/>
              <a:tblGrid>
                <a:gridCol w="972607"/>
                <a:gridCol w="1635337"/>
                <a:gridCol w="4184473"/>
              </a:tblGrid>
              <a:tr h="332162">
                <a:tc>
                  <a:txBody>
                    <a:bodyPr/>
                    <a:lstStyle/>
                    <a:p>
                      <a:pPr algn="ctr" fontAlgn="ctr"/>
                      <a:r>
                        <a:rPr lang="en-US" sz="1500" b="1" i="0" u="none" strike="noStrike" dirty="0">
                          <a:solidFill>
                            <a:srgbClr val="000000"/>
                          </a:solidFill>
                          <a:latin typeface="맑은 고딕"/>
                        </a:rPr>
                        <a:t>Time</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ctr"/>
                      <a:r>
                        <a:rPr lang="en-US" sz="1500" b="1" i="0" u="none" strike="noStrike">
                          <a:solidFill>
                            <a:srgbClr val="000000"/>
                          </a:solidFill>
                          <a:latin typeface="맑은 고딕"/>
                        </a:rPr>
                        <a:t>Contents</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1921329">
                <a:tc>
                  <a:txBody>
                    <a:bodyPr/>
                    <a:lstStyle/>
                    <a:p>
                      <a:pPr algn="ctr" fontAlgn="ctr"/>
                      <a:r>
                        <a:rPr lang="en-US" sz="1500" b="1" i="0" u="none" strike="noStrike">
                          <a:solidFill>
                            <a:srgbClr val="000000"/>
                          </a:solidFill>
                          <a:latin typeface="맑은 고딕"/>
                        </a:rPr>
                        <a:t>15 min.</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500" b="1" i="0" u="none" strike="noStrike">
                          <a:solidFill>
                            <a:srgbClr val="000000"/>
                          </a:solidFill>
                          <a:latin typeface="맑은 고딕"/>
                        </a:rPr>
                        <a:t>Presentation </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latin typeface="맑은 고딕"/>
                        </a:rPr>
                        <a:t>1. Project overview</a:t>
                      </a:r>
                      <a:br>
                        <a:rPr lang="en-US" sz="1200" b="0" i="0" u="none" strike="noStrike">
                          <a:solidFill>
                            <a:srgbClr val="000000"/>
                          </a:solidFill>
                          <a:latin typeface="맑은 고딕"/>
                        </a:rPr>
                      </a:br>
                      <a:r>
                        <a:rPr lang="en-US" sz="1200" b="0" i="0" u="none" strike="noStrike">
                          <a:solidFill>
                            <a:srgbClr val="000000"/>
                          </a:solidFill>
                          <a:latin typeface="맑은 고딕"/>
                        </a:rPr>
                        <a:t>2. Architectural driver</a:t>
                      </a:r>
                      <a:br>
                        <a:rPr lang="en-US" sz="1200" b="0" i="0" u="none" strike="noStrike">
                          <a:solidFill>
                            <a:srgbClr val="000000"/>
                          </a:solidFill>
                          <a:latin typeface="맑은 고딕"/>
                        </a:rPr>
                      </a:br>
                      <a:r>
                        <a:rPr lang="en-US" sz="1200" b="0" i="0" u="none" strike="noStrike">
                          <a:solidFill>
                            <a:srgbClr val="000000"/>
                          </a:solidFill>
                          <a:latin typeface="맑은 고딕"/>
                        </a:rPr>
                        <a:t>3. Perspective view</a:t>
                      </a:r>
                      <a:br>
                        <a:rPr lang="en-US" sz="1200" b="0" i="0" u="none" strike="noStrike">
                          <a:solidFill>
                            <a:srgbClr val="000000"/>
                          </a:solidFill>
                          <a:latin typeface="맑은 고딕"/>
                        </a:rPr>
                      </a:br>
                      <a:r>
                        <a:rPr lang="en-US" sz="1200" b="0" i="0" u="none" strike="noStrike">
                          <a:solidFill>
                            <a:srgbClr val="000000"/>
                          </a:solidFill>
                          <a:latin typeface="맑은 고딕"/>
                        </a:rPr>
                        <a:t>4. Architectural Design</a:t>
                      </a:r>
                      <a:br>
                        <a:rPr lang="en-US" sz="1200" b="0" i="0" u="none" strike="noStrike">
                          <a:solidFill>
                            <a:srgbClr val="000000"/>
                          </a:solidFill>
                          <a:latin typeface="맑은 고딕"/>
                        </a:rPr>
                      </a:br>
                      <a:r>
                        <a:rPr lang="en-US" sz="1200" b="0" i="0" u="none" strike="noStrike">
                          <a:solidFill>
                            <a:srgbClr val="000000"/>
                          </a:solidFill>
                          <a:latin typeface="맑은 고딕"/>
                        </a:rPr>
                        <a:t>5. Design &amp; Implementation</a:t>
                      </a:r>
                      <a:br>
                        <a:rPr lang="en-US" sz="1200" b="0" i="0" u="none" strike="noStrike">
                          <a:solidFill>
                            <a:srgbClr val="000000"/>
                          </a:solidFill>
                          <a:latin typeface="맑은 고딕"/>
                        </a:rPr>
                      </a:br>
                      <a:r>
                        <a:rPr lang="en-US" sz="1200" b="0" i="0" u="none" strike="noStrike">
                          <a:solidFill>
                            <a:srgbClr val="000000"/>
                          </a:solidFill>
                          <a:latin typeface="맑은 고딕"/>
                        </a:rPr>
                        <a:t>6. Wrap up</a:t>
                      </a:r>
                    </a:p>
                  </a:txBody>
                  <a:tcPr marL="103354"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21329">
                <a:tc>
                  <a:txBody>
                    <a:bodyPr/>
                    <a:lstStyle/>
                    <a:p>
                      <a:pPr algn="ctr" fontAlgn="ctr"/>
                      <a:r>
                        <a:rPr lang="en-US" sz="1500" b="1" i="0" u="none" strike="noStrike">
                          <a:solidFill>
                            <a:srgbClr val="000000"/>
                          </a:solidFill>
                          <a:latin typeface="맑은 고딕"/>
                        </a:rPr>
                        <a:t>15 min.</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500" b="1" i="0" u="none" strike="noStrike">
                          <a:solidFill>
                            <a:srgbClr val="000000"/>
                          </a:solidFill>
                          <a:latin typeface="맑은 고딕"/>
                        </a:rPr>
                        <a:t>Demo</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sz="1200" b="0" i="0" u="none" strike="noStrike" dirty="0">
                          <a:solidFill>
                            <a:srgbClr val="000000"/>
                          </a:solidFill>
                          <a:latin typeface="맑은 고딕"/>
                        </a:rPr>
                        <a:t>1. Add </a:t>
                      </a:r>
                      <a:r>
                        <a:rPr lang="en-US" sz="1200" b="0" i="0" u="none" strike="noStrike" dirty="0" smtClean="0">
                          <a:solidFill>
                            <a:srgbClr val="000000"/>
                          </a:solidFill>
                          <a:latin typeface="맑은 고딕"/>
                        </a:rPr>
                        <a:t>home </a:t>
                      </a:r>
                      <a:r>
                        <a:rPr lang="en-US" sz="1200" b="0" i="0" u="none" strike="noStrike" dirty="0">
                          <a:solidFill>
                            <a:srgbClr val="000000"/>
                          </a:solidFill>
                          <a:latin typeface="맑은 고딕"/>
                        </a:rPr>
                        <a:t>node</a:t>
                      </a:r>
                      <a:br>
                        <a:rPr lang="en-US" sz="1200" b="0" i="0" u="none" strike="noStrike" dirty="0">
                          <a:solidFill>
                            <a:srgbClr val="000000"/>
                          </a:solidFill>
                          <a:latin typeface="맑은 고딕"/>
                        </a:rPr>
                      </a:br>
                      <a:r>
                        <a:rPr lang="en-US" sz="1200" b="0" i="0" u="none" strike="noStrike" dirty="0">
                          <a:solidFill>
                            <a:srgbClr val="000000"/>
                          </a:solidFill>
                          <a:latin typeface="맑은 고딕"/>
                        </a:rPr>
                        <a:t>2. Add </a:t>
                      </a:r>
                      <a:r>
                        <a:rPr lang="en-US" sz="1200" b="0" i="0" u="none" strike="noStrike" dirty="0" smtClean="0">
                          <a:solidFill>
                            <a:srgbClr val="000000"/>
                          </a:solidFill>
                          <a:latin typeface="맑은 고딕"/>
                        </a:rPr>
                        <a:t>mailbox </a:t>
                      </a:r>
                      <a:r>
                        <a:rPr lang="en-US" sz="1200" b="0" i="0" u="none" strike="noStrike" dirty="0">
                          <a:solidFill>
                            <a:srgbClr val="000000"/>
                          </a:solidFill>
                          <a:latin typeface="맑은 고딕"/>
                        </a:rPr>
                        <a:t>node</a:t>
                      </a:r>
                      <a:br>
                        <a:rPr lang="en-US" sz="1200" b="0" i="0" u="none" strike="noStrike" dirty="0">
                          <a:solidFill>
                            <a:srgbClr val="000000"/>
                          </a:solidFill>
                          <a:latin typeface="맑은 고딕"/>
                        </a:rPr>
                      </a:br>
                      <a:r>
                        <a:rPr lang="en-US" sz="1200" b="0" i="0" u="none" strike="noStrike" dirty="0">
                          <a:solidFill>
                            <a:srgbClr val="000000"/>
                          </a:solidFill>
                          <a:latin typeface="맑은 고딕"/>
                        </a:rPr>
                        <a:t>3. Away mode</a:t>
                      </a:r>
                      <a:br>
                        <a:rPr lang="en-US" sz="1200" b="0" i="0" u="none" strike="noStrike" dirty="0">
                          <a:solidFill>
                            <a:srgbClr val="000000"/>
                          </a:solidFill>
                          <a:latin typeface="맑은 고딕"/>
                        </a:rPr>
                      </a:br>
                      <a:r>
                        <a:rPr lang="en-US" sz="1200" b="0" i="0" u="none" strike="noStrike" dirty="0">
                          <a:solidFill>
                            <a:srgbClr val="000000"/>
                          </a:solidFill>
                          <a:latin typeface="맑은 고딕"/>
                        </a:rPr>
                        <a:t>4. Secure mode</a:t>
                      </a:r>
                      <a:br>
                        <a:rPr lang="en-US" sz="1200" b="0" i="0" u="none" strike="noStrike" dirty="0">
                          <a:solidFill>
                            <a:srgbClr val="000000"/>
                          </a:solidFill>
                          <a:latin typeface="맑은 고딕"/>
                        </a:rPr>
                      </a:br>
                      <a:r>
                        <a:rPr lang="en-US" sz="1200" b="0" i="0" u="none" strike="noStrike" dirty="0">
                          <a:solidFill>
                            <a:srgbClr val="000000"/>
                          </a:solidFill>
                          <a:latin typeface="맑은 고딕"/>
                        </a:rPr>
                        <a:t>5. </a:t>
                      </a:r>
                      <a:r>
                        <a:rPr lang="en-US" sz="1200" b="0" i="0" u="none" strike="noStrike" dirty="0" smtClean="0">
                          <a:solidFill>
                            <a:srgbClr val="000000"/>
                          </a:solidFill>
                          <a:latin typeface="맑은 고딕"/>
                        </a:rPr>
                        <a:t>Malfunction mode</a:t>
                      </a:r>
                      <a:r>
                        <a:rPr lang="en-US" sz="1200" b="0" i="0" u="none" strike="noStrike" dirty="0">
                          <a:solidFill>
                            <a:srgbClr val="000000"/>
                          </a:solidFill>
                          <a:latin typeface="맑은 고딕"/>
                        </a:rPr>
                        <a:t/>
                      </a:r>
                      <a:br>
                        <a:rPr lang="en-US" sz="1200" b="0" i="0" u="none" strike="noStrike" dirty="0">
                          <a:solidFill>
                            <a:srgbClr val="000000"/>
                          </a:solidFill>
                          <a:latin typeface="맑은 고딕"/>
                        </a:rPr>
                      </a:br>
                      <a:r>
                        <a:rPr lang="en-US" sz="1200" b="0" i="0" u="none" strike="noStrike" dirty="0">
                          <a:solidFill>
                            <a:srgbClr val="000000"/>
                          </a:solidFill>
                          <a:latin typeface="맑은 고딕"/>
                        </a:rPr>
                        <a:t>6. Add rule</a:t>
                      </a:r>
                      <a:br>
                        <a:rPr lang="en-US" sz="1200" b="0" i="0" u="none" strike="noStrike" dirty="0">
                          <a:solidFill>
                            <a:srgbClr val="000000"/>
                          </a:solidFill>
                          <a:latin typeface="맑은 고딕"/>
                        </a:rPr>
                      </a:br>
                      <a:r>
                        <a:rPr lang="en-US" sz="1200" b="0" i="0" u="none" strike="noStrike" dirty="0">
                          <a:solidFill>
                            <a:srgbClr val="000000"/>
                          </a:solidFill>
                          <a:latin typeface="맑은 고딕"/>
                        </a:rPr>
                        <a:t>7. </a:t>
                      </a:r>
                      <a:r>
                        <a:rPr lang="en-US" sz="1200" b="0" i="0" u="none" strike="noStrike" dirty="0" smtClean="0">
                          <a:solidFill>
                            <a:srgbClr val="000000"/>
                          </a:solidFill>
                          <a:latin typeface="+mn-lt"/>
                        </a:rPr>
                        <a:t>Show Log &amp; Remove </a:t>
                      </a:r>
                      <a:r>
                        <a:rPr lang="en-US" sz="1200" b="0" i="0" u="none" strike="noStrike" dirty="0" smtClean="0">
                          <a:solidFill>
                            <a:srgbClr val="000000"/>
                          </a:solidFill>
                          <a:latin typeface="맑은 고딕"/>
                        </a:rPr>
                        <a:t>node</a:t>
                      </a:r>
                      <a:endParaRPr lang="en-US" sz="1200" b="0" i="0" u="none" strike="noStrike" dirty="0">
                        <a:solidFill>
                          <a:srgbClr val="000000"/>
                        </a:solidFill>
                        <a:latin typeface="맑은 고딕"/>
                      </a:endParaRPr>
                    </a:p>
                  </a:txBody>
                  <a:tcPr marL="103354"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2162">
                <a:tc>
                  <a:txBody>
                    <a:bodyPr/>
                    <a:lstStyle/>
                    <a:p>
                      <a:pPr algn="ctr" fontAlgn="ctr"/>
                      <a:r>
                        <a:rPr lang="en-US" sz="1500" b="1" i="0" u="none" strike="noStrike">
                          <a:solidFill>
                            <a:srgbClr val="000000"/>
                          </a:solidFill>
                          <a:latin typeface="맑은 고딕"/>
                        </a:rPr>
                        <a:t>10 min.</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ctr"/>
                      <a:r>
                        <a:rPr lang="en-US" sz="1500" b="1" i="0" u="none" strike="noStrike" dirty="0">
                          <a:solidFill>
                            <a:srgbClr val="000000"/>
                          </a:solidFill>
                          <a:latin typeface="맑은 고딕"/>
                        </a:rPr>
                        <a:t>Q &amp; A</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bl>
          </a:graphicData>
        </a:graphic>
      </p:graphicFrame>
    </p:spTree>
    <p:extLst>
      <p:ext uri="{BB962C8B-B14F-4D97-AF65-F5344CB8AC3E}">
        <p14:creationId xmlns:p14="http://schemas.microsoft.com/office/powerpoint/2010/main" val="385138160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836712"/>
            <a:ext cx="8712968" cy="587727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bg1"/>
              </a:solidFill>
              <a:latin typeface="+mn-ea"/>
            </a:endParaRPr>
          </a:p>
        </p:txBody>
      </p:sp>
      <p:sp>
        <p:nvSpPr>
          <p:cNvPr id="2" name="제목 1"/>
          <p:cNvSpPr>
            <a:spLocks noGrp="1"/>
          </p:cNvSpPr>
          <p:nvPr>
            <p:ph type="title"/>
          </p:nvPr>
        </p:nvSpPr>
        <p:spPr>
          <a:xfrm>
            <a:off x="243086" y="116632"/>
            <a:ext cx="8361362" cy="658745"/>
          </a:xfrm>
        </p:spPr>
        <p:txBody>
          <a:bodyPr/>
          <a:lstStyle/>
          <a:p>
            <a:pPr lvl="0">
              <a:defRPr lang="ko-KR" altLang="en-US"/>
            </a:pPr>
            <a:r>
              <a:rPr lang="en-US" altLang="ko-KR" dirty="0" smtClean="0"/>
              <a:t>Demo Scenario</a:t>
            </a:r>
            <a:endParaRPr lang="ko-KR" altLang="en-US" dirty="0"/>
          </a:p>
        </p:txBody>
      </p:sp>
      <p:sp>
        <p:nvSpPr>
          <p:cNvPr id="3" name="텍스트 개체 틀 2"/>
          <p:cNvSpPr>
            <a:spLocks noGrp="1"/>
          </p:cNvSpPr>
          <p:nvPr>
            <p:ph type="body" sz="quarter" idx="10"/>
          </p:nvPr>
        </p:nvSpPr>
        <p:spPr>
          <a:xfrm>
            <a:off x="719572" y="836712"/>
            <a:ext cx="7452828" cy="5805264"/>
          </a:xfrm>
        </p:spPr>
        <p:txBody>
          <a:bodyPr/>
          <a:lstStyle/>
          <a:p>
            <a:pPr marL="457200" indent="-457200">
              <a:defRPr lang="ko-KR" altLang="en-US"/>
            </a:pPr>
            <a:r>
              <a:rPr lang="en-US" altLang="ko-KR" sz="1600" b="1" dirty="0" smtClean="0">
                <a:solidFill>
                  <a:schemeClr val="bg1"/>
                </a:solidFill>
                <a:latin typeface="+mn-ea"/>
                <a:ea typeface="+mn-ea"/>
              </a:rPr>
              <a:t>1</a:t>
            </a:r>
            <a:r>
              <a:rPr lang="en-US" altLang="ko-KR" sz="1400" b="1" dirty="0" smtClean="0">
                <a:solidFill>
                  <a:schemeClr val="bg1"/>
                </a:solidFill>
                <a:latin typeface="+mn-ea"/>
                <a:ea typeface="+mn-ea"/>
              </a:rPr>
              <a:t>. User Login</a:t>
            </a:r>
          </a:p>
          <a:p>
            <a:pPr marL="457200" indent="-457200">
              <a:defRPr lang="ko-KR" altLang="en-US"/>
            </a:pPr>
            <a:r>
              <a:rPr lang="en-US" altLang="ko-KR" sz="1400" b="1" dirty="0" smtClean="0">
                <a:solidFill>
                  <a:schemeClr val="bg1"/>
                </a:solidFill>
                <a:latin typeface="+mn-ea"/>
                <a:ea typeface="+mn-ea"/>
              </a:rPr>
              <a:t>2. Add Home Node</a:t>
            </a:r>
          </a:p>
          <a:p>
            <a:pPr marL="1028700" lvl="1" indent="-457200">
              <a:buNone/>
              <a:defRPr lang="ko-KR" altLang="en-US"/>
            </a:pPr>
            <a:r>
              <a:rPr lang="en-US" altLang="ko-KR" sz="1400" dirty="0" smtClean="0">
                <a:solidFill>
                  <a:schemeClr val="bg1"/>
                </a:solidFill>
                <a:latin typeface="+mn-ea"/>
                <a:ea typeface="+mn-ea"/>
              </a:rPr>
              <a:t>1. Discover (SA Node home)</a:t>
            </a:r>
          </a:p>
          <a:p>
            <a:pPr marL="1028700" lvl="1" indent="-457200">
              <a:buNone/>
              <a:defRPr lang="ko-KR" altLang="en-US"/>
            </a:pPr>
            <a:r>
              <a:rPr lang="en-US" altLang="ko-KR" sz="1400" dirty="0" smtClean="0">
                <a:solidFill>
                  <a:schemeClr val="bg1"/>
                </a:solidFill>
                <a:latin typeface="+mn-ea"/>
                <a:ea typeface="+mn-ea"/>
              </a:rPr>
              <a:t>2. Register (Serial Number for Security)</a:t>
            </a:r>
          </a:p>
          <a:p>
            <a:pPr marL="457200" indent="-457200">
              <a:defRPr lang="ko-KR" altLang="en-US"/>
            </a:pPr>
            <a:r>
              <a:rPr lang="en-US" altLang="ko-KR" sz="1400" b="1" dirty="0" smtClean="0">
                <a:solidFill>
                  <a:schemeClr val="bg1"/>
                </a:solidFill>
                <a:latin typeface="+mn-ea"/>
                <a:ea typeface="+mn-ea"/>
              </a:rPr>
              <a:t>3. Home Node Event Update</a:t>
            </a:r>
          </a:p>
          <a:p>
            <a:pPr marL="1028700" lvl="1" indent="-457200">
              <a:buNone/>
              <a:defRPr lang="ko-KR" altLang="en-US"/>
            </a:pPr>
            <a:r>
              <a:rPr lang="en-US" altLang="ko-KR" sz="1400" dirty="0" smtClean="0">
                <a:solidFill>
                  <a:schemeClr val="bg1"/>
                </a:solidFill>
                <a:latin typeface="+mn-ea"/>
                <a:ea typeface="+mn-ea"/>
              </a:rPr>
              <a:t>1. Door Open by alarm, Turn on the light</a:t>
            </a:r>
          </a:p>
          <a:p>
            <a:pPr marL="457200" indent="-457200">
              <a:defRPr lang="ko-KR" altLang="en-US"/>
            </a:pPr>
            <a:r>
              <a:rPr lang="en-US" altLang="ko-KR" sz="1400" b="1" dirty="0" smtClean="0">
                <a:solidFill>
                  <a:schemeClr val="bg1"/>
                </a:solidFill>
                <a:latin typeface="+mn-ea"/>
                <a:ea typeface="+mn-ea"/>
              </a:rPr>
              <a:t>4. Add </a:t>
            </a:r>
            <a:r>
              <a:rPr lang="en-US" altLang="ko-KR" sz="1400" b="1" dirty="0" err="1" smtClean="0">
                <a:solidFill>
                  <a:schemeClr val="bg1"/>
                </a:solidFill>
                <a:latin typeface="+mn-ea"/>
              </a:rPr>
              <a:t>MailBox</a:t>
            </a:r>
            <a:r>
              <a:rPr lang="en-US" altLang="ko-KR" sz="1400" b="1" dirty="0" smtClean="0">
                <a:solidFill>
                  <a:schemeClr val="bg1"/>
                </a:solidFill>
                <a:latin typeface="+mn-ea"/>
              </a:rPr>
              <a:t> </a:t>
            </a:r>
            <a:r>
              <a:rPr lang="en-US" altLang="ko-KR" sz="1400" b="1" dirty="0" smtClean="0">
                <a:solidFill>
                  <a:schemeClr val="bg1"/>
                </a:solidFill>
                <a:latin typeface="+mn-ea"/>
                <a:ea typeface="+mn-ea"/>
              </a:rPr>
              <a:t>Node</a:t>
            </a:r>
          </a:p>
          <a:p>
            <a:pPr marL="457200" indent="-457200">
              <a:defRPr lang="ko-KR" altLang="en-US"/>
            </a:pPr>
            <a:r>
              <a:rPr lang="en-US" altLang="ko-KR" sz="1400" b="1" dirty="0" smtClean="0">
                <a:solidFill>
                  <a:schemeClr val="bg1"/>
                </a:solidFill>
                <a:latin typeface="+mn-ea"/>
                <a:ea typeface="+mn-ea"/>
              </a:rPr>
              <a:t>5. </a:t>
            </a:r>
            <a:r>
              <a:rPr lang="en-US" altLang="ko-KR" sz="1400" b="1" dirty="0" err="1">
                <a:solidFill>
                  <a:schemeClr val="bg1"/>
                </a:solidFill>
                <a:latin typeface="+mn-ea"/>
              </a:rPr>
              <a:t>MailBox</a:t>
            </a:r>
            <a:r>
              <a:rPr lang="en-US" altLang="ko-KR" sz="1400" b="1" dirty="0">
                <a:solidFill>
                  <a:schemeClr val="bg1"/>
                </a:solidFill>
                <a:latin typeface="+mn-ea"/>
              </a:rPr>
              <a:t> </a:t>
            </a:r>
            <a:r>
              <a:rPr lang="en-US" altLang="ko-KR" sz="1400" b="1" dirty="0" smtClean="0">
                <a:solidFill>
                  <a:schemeClr val="bg1"/>
                </a:solidFill>
                <a:latin typeface="+mn-ea"/>
                <a:ea typeface="+mn-ea"/>
              </a:rPr>
              <a:t>Node Event Update</a:t>
            </a:r>
          </a:p>
          <a:p>
            <a:pPr marL="457200" indent="-457200">
              <a:defRPr lang="ko-KR" altLang="en-US"/>
            </a:pPr>
            <a:r>
              <a:rPr lang="en-US" altLang="ko-KR" sz="1400" b="1" dirty="0" smtClean="0">
                <a:solidFill>
                  <a:schemeClr val="bg1"/>
                </a:solidFill>
                <a:latin typeface="+mn-ea"/>
                <a:ea typeface="+mn-ea"/>
              </a:rPr>
              <a:t>6. Away mode</a:t>
            </a:r>
          </a:p>
          <a:p>
            <a:pPr marL="1028700" lvl="1" indent="-457200">
              <a:buNone/>
              <a:defRPr lang="ko-KR" altLang="en-US"/>
            </a:pPr>
            <a:r>
              <a:rPr lang="en-US" altLang="ko-KR" sz="1400" dirty="0" smtClean="0">
                <a:solidFill>
                  <a:schemeClr val="bg1"/>
                </a:solidFill>
                <a:latin typeface="+mn-ea"/>
                <a:ea typeface="+mn-ea"/>
              </a:rPr>
              <a:t>1. Send Confirm Message (Twitter Phone)</a:t>
            </a:r>
          </a:p>
          <a:p>
            <a:pPr marL="1028700" lvl="1" indent="-457200">
              <a:buNone/>
              <a:defRPr lang="ko-KR" altLang="en-US"/>
            </a:pPr>
            <a:r>
              <a:rPr lang="en-US" altLang="ko-KR" sz="1400" dirty="0" smtClean="0">
                <a:solidFill>
                  <a:schemeClr val="bg1"/>
                </a:solidFill>
                <a:latin typeface="+mn-ea"/>
                <a:ea typeface="+mn-ea"/>
              </a:rPr>
              <a:t>2. Automatic Door Close, Light off</a:t>
            </a:r>
          </a:p>
          <a:p>
            <a:pPr marL="457200" indent="-457200">
              <a:defRPr lang="ko-KR" altLang="en-US"/>
            </a:pPr>
            <a:r>
              <a:rPr lang="en-US" altLang="ko-KR" sz="1400" b="1" dirty="0" smtClean="0">
                <a:solidFill>
                  <a:schemeClr val="bg1"/>
                </a:solidFill>
                <a:latin typeface="+mn-ea"/>
                <a:ea typeface="+mn-ea"/>
              </a:rPr>
              <a:t>7. Secure mode : Human Break-in</a:t>
            </a:r>
          </a:p>
          <a:p>
            <a:pPr marL="1028700" lvl="1" indent="-457200">
              <a:buNone/>
              <a:defRPr lang="ko-KR" altLang="en-US"/>
            </a:pPr>
            <a:r>
              <a:rPr lang="en-US" altLang="ko-KR" sz="1400" dirty="0" smtClean="0">
                <a:solidFill>
                  <a:schemeClr val="bg1"/>
                </a:solidFill>
                <a:latin typeface="+mn-ea"/>
                <a:ea typeface="+mn-ea"/>
              </a:rPr>
              <a:t>1. Unknown coming in</a:t>
            </a:r>
          </a:p>
          <a:p>
            <a:pPr marL="1028700" lvl="1" indent="-457200">
              <a:buNone/>
              <a:defRPr lang="ko-KR" altLang="en-US"/>
            </a:pPr>
            <a:r>
              <a:rPr lang="en-US" altLang="ko-KR" sz="1400" dirty="0" smtClean="0">
                <a:solidFill>
                  <a:schemeClr val="bg1"/>
                </a:solidFill>
                <a:latin typeface="+mn-ea"/>
                <a:ea typeface="+mn-ea"/>
              </a:rPr>
              <a:t>2. Emergency message (Tweeter</a:t>
            </a:r>
            <a:r>
              <a:rPr lang="en-US" altLang="ko-KR" sz="1400" dirty="0" smtClean="0">
                <a:solidFill>
                  <a:schemeClr val="bg1"/>
                </a:solidFill>
                <a:latin typeface="+mn-ea"/>
                <a:ea typeface="+mn-ea"/>
              </a:rPr>
              <a:t>)</a:t>
            </a:r>
          </a:p>
          <a:p>
            <a:pPr marL="1028700" lvl="1" indent="-457200">
              <a:buNone/>
              <a:defRPr lang="ko-KR" altLang="en-US"/>
            </a:pPr>
            <a:r>
              <a:rPr lang="en-US" altLang="ko-KR" sz="1400" dirty="0" smtClean="0">
                <a:solidFill>
                  <a:schemeClr val="bg1"/>
                </a:solidFill>
                <a:latin typeface="+mn-ea"/>
                <a:ea typeface="+mn-ea"/>
              </a:rPr>
              <a:t>3. Turn off Alarm</a:t>
            </a:r>
            <a:endParaRPr lang="en-US" altLang="ko-KR" sz="1400" dirty="0" smtClean="0">
              <a:solidFill>
                <a:schemeClr val="bg1"/>
              </a:solidFill>
              <a:latin typeface="+mn-ea"/>
              <a:ea typeface="+mn-ea"/>
            </a:endParaRPr>
          </a:p>
          <a:p>
            <a:pPr marL="457200" indent="-457200">
              <a:defRPr lang="ko-KR" altLang="en-US"/>
            </a:pPr>
            <a:r>
              <a:rPr lang="en-US" altLang="ko-KR" sz="1400" b="1" dirty="0" smtClean="0">
                <a:solidFill>
                  <a:schemeClr val="bg1"/>
                </a:solidFill>
                <a:latin typeface="+mn-ea"/>
                <a:ea typeface="+mn-ea"/>
              </a:rPr>
              <a:t>8. </a:t>
            </a:r>
            <a:r>
              <a:rPr lang="en-US" altLang="ko-KR" sz="1400" b="1" dirty="0" smtClean="0">
                <a:solidFill>
                  <a:schemeClr val="bg1"/>
                </a:solidFill>
                <a:latin typeface="+mn-ea"/>
                <a:ea typeface="+mn-ea"/>
              </a:rPr>
              <a:t>Add </a:t>
            </a:r>
            <a:r>
              <a:rPr lang="en-US" altLang="ko-KR" sz="1400" b="1" dirty="0" smtClean="0">
                <a:solidFill>
                  <a:schemeClr val="bg1"/>
                </a:solidFill>
                <a:latin typeface="+mn-ea"/>
                <a:ea typeface="+mn-ea"/>
              </a:rPr>
              <a:t>Rule</a:t>
            </a:r>
          </a:p>
          <a:p>
            <a:pPr marL="1028700" lvl="1" indent="-457200">
              <a:buNone/>
              <a:defRPr lang="ko-KR" altLang="en-US"/>
            </a:pPr>
            <a:r>
              <a:rPr lang="en-US" altLang="ko-KR" sz="1400" dirty="0" smtClean="0">
                <a:solidFill>
                  <a:schemeClr val="bg1"/>
                </a:solidFill>
                <a:latin typeface="+mn-ea"/>
                <a:ea typeface="+mn-ea"/>
              </a:rPr>
              <a:t>1. Open door if mail arrives</a:t>
            </a:r>
          </a:p>
          <a:p>
            <a:pPr marL="1028700" lvl="1" indent="-457200">
              <a:buNone/>
              <a:defRPr lang="ko-KR" altLang="en-US"/>
            </a:pPr>
            <a:r>
              <a:rPr lang="en-US" altLang="ko-KR" sz="1400" dirty="0" smtClean="0">
                <a:solidFill>
                  <a:schemeClr val="bg1"/>
                </a:solidFill>
                <a:latin typeface="+mn-ea"/>
                <a:ea typeface="+mn-ea"/>
              </a:rPr>
              <a:t>2 Add invalid </a:t>
            </a:r>
            <a:r>
              <a:rPr lang="en-US" altLang="ko-KR" sz="1400" dirty="0" smtClean="0">
                <a:solidFill>
                  <a:schemeClr val="bg1"/>
                </a:solidFill>
                <a:latin typeface="+mn-ea"/>
                <a:ea typeface="+mn-ea"/>
              </a:rPr>
              <a:t>rule</a:t>
            </a:r>
          </a:p>
          <a:p>
            <a:pPr marL="457200" indent="-457200">
              <a:defRPr lang="ko-KR" altLang="en-US"/>
            </a:pPr>
            <a:r>
              <a:rPr lang="en-US" altLang="ko-KR" sz="1400" b="1" dirty="0" smtClean="0">
                <a:solidFill>
                  <a:schemeClr val="bg1"/>
                </a:solidFill>
                <a:latin typeface="+mn-ea"/>
              </a:rPr>
              <a:t>9. Malfunction</a:t>
            </a:r>
            <a:endParaRPr lang="en-US" altLang="ko-KR" sz="1400" b="1" dirty="0">
              <a:solidFill>
                <a:schemeClr val="bg1"/>
              </a:solidFill>
              <a:latin typeface="+mn-ea"/>
            </a:endParaRPr>
          </a:p>
          <a:p>
            <a:pPr marL="1028700" lvl="1" indent="-457200">
              <a:buAutoNum type="arabicPeriod"/>
              <a:defRPr lang="ko-KR" altLang="en-US"/>
            </a:pPr>
            <a:r>
              <a:rPr lang="en-US" altLang="ko-KR" sz="1400" dirty="0" smtClean="0">
                <a:solidFill>
                  <a:schemeClr val="bg1"/>
                </a:solidFill>
                <a:latin typeface="+mn-ea"/>
              </a:rPr>
              <a:t>Sensor </a:t>
            </a:r>
            <a:r>
              <a:rPr lang="en-US" altLang="ko-KR" sz="1400" dirty="0">
                <a:solidFill>
                  <a:schemeClr val="bg1"/>
                </a:solidFill>
                <a:latin typeface="+mn-ea"/>
              </a:rPr>
              <a:t>(Pin out )/ Actuator (Door</a:t>
            </a:r>
            <a:r>
              <a:rPr lang="en-US" altLang="ko-KR" sz="1400" dirty="0" smtClean="0">
                <a:solidFill>
                  <a:schemeClr val="bg1"/>
                </a:solidFill>
                <a:latin typeface="+mn-ea"/>
              </a:rPr>
              <a:t>)</a:t>
            </a:r>
          </a:p>
          <a:p>
            <a:pPr marL="1028700" lvl="1" indent="-457200">
              <a:buAutoNum type="arabicPeriod"/>
              <a:defRPr lang="ko-KR" altLang="en-US"/>
            </a:pPr>
            <a:r>
              <a:rPr lang="en-US" altLang="ko-KR" sz="1400" dirty="0" smtClean="0">
                <a:solidFill>
                  <a:schemeClr val="bg1"/>
                </a:solidFill>
                <a:latin typeface="+mn-ea"/>
                <a:ea typeface="+mn-ea"/>
              </a:rPr>
              <a:t>Remove Node</a:t>
            </a:r>
            <a:endParaRPr lang="en-US" altLang="ko-KR" sz="1400" dirty="0" smtClean="0">
              <a:solidFill>
                <a:schemeClr val="bg1"/>
              </a:solidFill>
              <a:latin typeface="+mn-ea"/>
              <a:ea typeface="+mn-ea"/>
            </a:endParaRPr>
          </a:p>
          <a:p>
            <a:pPr marL="457200" indent="-457200">
              <a:defRPr lang="ko-KR" altLang="en-US"/>
            </a:pPr>
            <a:r>
              <a:rPr lang="en-US" altLang="ko-KR" sz="1400" b="1" dirty="0" smtClean="0">
                <a:solidFill>
                  <a:schemeClr val="bg1"/>
                </a:solidFill>
                <a:latin typeface="+mn-ea"/>
                <a:ea typeface="+mn-ea"/>
              </a:rPr>
              <a:t>10 . Show </a:t>
            </a:r>
            <a:r>
              <a:rPr lang="en-US" altLang="ko-KR" sz="1400" b="1" dirty="0" smtClean="0">
                <a:solidFill>
                  <a:schemeClr val="bg1"/>
                </a:solidFill>
                <a:latin typeface="+mn-ea"/>
                <a:ea typeface="+mn-ea"/>
              </a:rPr>
              <a:t>Log</a:t>
            </a:r>
            <a:endParaRPr lang="en-US" altLang="ko-KR" sz="1400" b="1" dirty="0" smtClean="0">
              <a:solidFill>
                <a:schemeClr val="bg1"/>
              </a:solidFill>
              <a:latin typeface="+mn-ea"/>
              <a:ea typeface="+mn-ea"/>
            </a:endParaRPr>
          </a:p>
          <a:p>
            <a:pPr marL="457200" indent="-457200">
              <a:buAutoNum type="arabicPeriod"/>
              <a:defRPr lang="ko-KR" altLang="en-US"/>
            </a:pPr>
            <a:endParaRPr lang="en-US" altLang="ko-KR" sz="1400" b="1" dirty="0" smtClean="0">
              <a:solidFill>
                <a:schemeClr val="bg1"/>
              </a:solidFill>
              <a:latin typeface="+mn-ea"/>
              <a:ea typeface="+mn-ea"/>
            </a:endParaRPr>
          </a:p>
          <a:p>
            <a:pPr marL="0" indent="0">
              <a:lnSpc>
                <a:spcPct val="150000"/>
              </a:lnSpc>
              <a:defRPr lang="ko-KR" altLang="en-US"/>
            </a:pPr>
            <a:endParaRPr lang="en-US" altLang="ko-KR" sz="1400" b="1" dirty="0" smtClean="0">
              <a:solidFill>
                <a:schemeClr val="bg1"/>
              </a:solidFill>
              <a:latin typeface="+mn-ea"/>
              <a:ea typeface="+mn-ea"/>
            </a:endParaRPr>
          </a:p>
          <a:p>
            <a:pPr marL="342900" indent="-342900">
              <a:lnSpc>
                <a:spcPct val="150000"/>
              </a:lnSpc>
              <a:buAutoNum type="arabicPeriod"/>
              <a:defRPr lang="ko-KR" altLang="en-US"/>
            </a:pPr>
            <a:endParaRPr lang="en-US" altLang="ko-KR" sz="1400" dirty="0">
              <a:solidFill>
                <a:schemeClr val="bg1"/>
              </a:solidFill>
              <a:latin typeface="+mn-ea"/>
              <a:ea typeface="+mn-ea"/>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a:t>
            </a:fld>
            <a:r>
              <a:rPr lang="en-US" altLang="ko-KR" dirty="0" smtClean="0"/>
              <a:t>/32</a:t>
            </a:r>
            <a:endParaRPr lang="ko-KR" altLang="en-US" dirty="0"/>
          </a:p>
        </p:txBody>
      </p:sp>
    </p:spTree>
    <p:extLst>
      <p:ext uri="{BB962C8B-B14F-4D97-AF65-F5344CB8AC3E}">
        <p14:creationId xmlns:p14="http://schemas.microsoft.com/office/powerpoint/2010/main" val="385138160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836712"/>
            <a:ext cx="8712968" cy="587727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bg1"/>
              </a:solidFill>
              <a:latin typeface="+mn-ea"/>
            </a:endParaRPr>
          </a:p>
        </p:txBody>
      </p:sp>
      <p:sp>
        <p:nvSpPr>
          <p:cNvPr id="2" name="제목 1"/>
          <p:cNvSpPr>
            <a:spLocks noGrp="1"/>
          </p:cNvSpPr>
          <p:nvPr>
            <p:ph type="title"/>
          </p:nvPr>
        </p:nvSpPr>
        <p:spPr>
          <a:xfrm>
            <a:off x="243086" y="116632"/>
            <a:ext cx="8361362" cy="658745"/>
          </a:xfrm>
        </p:spPr>
        <p:txBody>
          <a:bodyPr/>
          <a:lstStyle/>
          <a:p>
            <a:pPr lvl="0">
              <a:defRPr lang="ko-KR" altLang="en-US"/>
            </a:pPr>
            <a:r>
              <a:rPr lang="en-US" altLang="ko-KR" dirty="0" smtClean="0"/>
              <a:t>Demo Scenario</a:t>
            </a:r>
            <a:endParaRPr lang="ko-KR" altLang="en-US" dirty="0"/>
          </a:p>
        </p:txBody>
      </p:sp>
      <p:sp>
        <p:nvSpPr>
          <p:cNvPr id="3" name="텍스트 개체 틀 2"/>
          <p:cNvSpPr>
            <a:spLocks noGrp="1"/>
          </p:cNvSpPr>
          <p:nvPr>
            <p:ph type="body" sz="quarter" idx="10"/>
          </p:nvPr>
        </p:nvSpPr>
        <p:spPr>
          <a:xfrm>
            <a:off x="719572" y="836712"/>
            <a:ext cx="8172908" cy="5805264"/>
          </a:xfrm>
        </p:spPr>
        <p:txBody>
          <a:bodyPr/>
          <a:lstStyle/>
          <a:p>
            <a:pPr marL="457200" indent="-457200">
              <a:defRPr lang="ko-KR" altLang="en-US"/>
            </a:pPr>
            <a:r>
              <a:rPr lang="en-US" altLang="ko-KR" sz="1600" b="1" dirty="0" smtClean="0">
                <a:solidFill>
                  <a:schemeClr val="bg1"/>
                </a:solidFill>
                <a:latin typeface="+mn-ea"/>
                <a:ea typeface="+mn-ea"/>
              </a:rPr>
              <a:t>[</a:t>
            </a:r>
            <a:r>
              <a:rPr lang="en-US" altLang="ko-KR" sz="1400" b="1" dirty="0" smtClean="0">
                <a:solidFill>
                  <a:schemeClr val="bg1"/>
                </a:solidFill>
                <a:latin typeface="+mn-ea"/>
                <a:ea typeface="+mn-ea"/>
              </a:rPr>
              <a:t>Discover / Register SA Node]</a:t>
            </a:r>
          </a:p>
          <a:p>
            <a:pPr marL="457200" indent="-457200">
              <a:defRPr lang="ko-KR" altLang="en-US"/>
            </a:pPr>
            <a:endParaRPr lang="en-US" altLang="ko-KR" sz="1400" dirty="0" smtClean="0">
              <a:solidFill>
                <a:schemeClr val="bg1"/>
              </a:solidFill>
              <a:latin typeface="+mn-ea"/>
              <a:ea typeface="+mn-ea"/>
            </a:endParaRPr>
          </a:p>
          <a:p>
            <a:pPr marL="0" indent="0">
              <a:lnSpc>
                <a:spcPct val="150000"/>
              </a:lnSpc>
              <a:defRPr lang="ko-KR" altLang="en-US"/>
            </a:pPr>
            <a:r>
              <a:rPr lang="en-US" altLang="ko-KR" sz="1400" b="1" dirty="0" smtClean="0">
                <a:solidFill>
                  <a:schemeClr val="bg1"/>
                </a:solidFill>
                <a:latin typeface="+mn-ea"/>
                <a:ea typeface="+mn-ea"/>
              </a:rPr>
              <a:t>I am </a:t>
            </a:r>
            <a:r>
              <a:rPr lang="en-US" altLang="ko-KR" sz="1400" b="1" dirty="0" err="1" smtClean="0">
                <a:solidFill>
                  <a:schemeClr val="bg1"/>
                </a:solidFill>
                <a:latin typeface="+mn-ea"/>
                <a:ea typeface="+mn-ea"/>
              </a:rPr>
              <a:t>Bohyun</a:t>
            </a:r>
            <a:r>
              <a:rPr lang="en-US" altLang="ko-KR" sz="1400" b="1" dirty="0" smtClean="0">
                <a:solidFill>
                  <a:schemeClr val="bg1"/>
                </a:solidFill>
                <a:latin typeface="+mn-ea"/>
                <a:ea typeface="+mn-ea"/>
              </a:rPr>
              <a:t>, Jung and I am going to show our quick demonstration, </a:t>
            </a:r>
          </a:p>
          <a:p>
            <a:pPr marL="0" indent="0">
              <a:lnSpc>
                <a:spcPct val="150000"/>
              </a:lnSpc>
              <a:defRPr lang="ko-KR" altLang="en-US"/>
            </a:pPr>
            <a:r>
              <a:rPr lang="en-US" altLang="ko-KR" sz="1400" b="1" dirty="0" smtClean="0">
                <a:solidFill>
                  <a:schemeClr val="bg1"/>
                </a:solidFill>
                <a:latin typeface="+mn-ea"/>
                <a:ea typeface="+mn-ea"/>
              </a:rPr>
              <a:t>Our demonstration start from very beginning, Install SA Node. </a:t>
            </a:r>
          </a:p>
          <a:p>
            <a:pPr marL="0" indent="0">
              <a:lnSpc>
                <a:spcPct val="150000"/>
              </a:lnSpc>
              <a:defRPr lang="ko-KR" altLang="en-US"/>
            </a:pPr>
            <a:r>
              <a:rPr lang="en-US" altLang="ko-KR" sz="1400" b="1" dirty="0" smtClean="0">
                <a:solidFill>
                  <a:schemeClr val="bg1"/>
                </a:solidFill>
                <a:latin typeface="+mn-ea"/>
                <a:ea typeface="+mn-ea"/>
              </a:rPr>
              <a:t>You can control SA Node via web browser or mobile phone . (Not all of you. Our system has security, Only authorized person like me can do) </a:t>
            </a:r>
          </a:p>
          <a:p>
            <a:pPr marL="0" indent="0">
              <a:lnSpc>
                <a:spcPct val="150000"/>
              </a:lnSpc>
              <a:defRPr lang="ko-KR" altLang="en-US"/>
            </a:pPr>
            <a:r>
              <a:rPr lang="en-US" altLang="ko-KR" sz="1400" b="1" dirty="0" smtClean="0">
                <a:solidFill>
                  <a:schemeClr val="bg1"/>
                </a:solidFill>
                <a:latin typeface="+mn-ea"/>
                <a:ea typeface="+mn-ea"/>
              </a:rPr>
              <a:t>Turn on SA Node, and </a:t>
            </a:r>
            <a:r>
              <a:rPr lang="en-US" altLang="ko-KR" sz="1400" b="1" dirty="0" smtClean="0">
                <a:solidFill>
                  <a:schemeClr val="bg1"/>
                </a:solidFill>
                <a:latin typeface="+mn-ea"/>
                <a:ea typeface="+mn-ea"/>
              </a:rPr>
              <a:t>Let’s connect </a:t>
            </a:r>
            <a:r>
              <a:rPr lang="en-US" altLang="ko-KR" sz="1400" b="1" dirty="0" err="1" smtClean="0">
                <a:solidFill>
                  <a:schemeClr val="bg1"/>
                </a:solidFill>
                <a:latin typeface="+mn-ea"/>
                <a:ea typeface="+mn-ea"/>
              </a:rPr>
              <a:t>IoTMS</a:t>
            </a:r>
            <a:r>
              <a:rPr lang="en-US" altLang="ko-KR" sz="1400" b="1" dirty="0" smtClean="0">
                <a:solidFill>
                  <a:schemeClr val="bg1"/>
                </a:solidFill>
                <a:latin typeface="+mn-ea"/>
                <a:ea typeface="+mn-ea"/>
              </a:rPr>
              <a:t> web-page. </a:t>
            </a:r>
          </a:p>
          <a:p>
            <a:pPr marL="0" indent="0">
              <a:lnSpc>
                <a:spcPct val="150000"/>
              </a:lnSpc>
              <a:defRPr lang="ko-KR" altLang="en-US"/>
            </a:pPr>
            <a:endParaRPr lang="en-US" altLang="ko-KR" sz="1400" b="1" dirty="0">
              <a:solidFill>
                <a:schemeClr val="bg1"/>
              </a:solidFill>
              <a:latin typeface="+mn-ea"/>
              <a:ea typeface="+mn-ea"/>
            </a:endParaRPr>
          </a:p>
          <a:p>
            <a:pPr marL="285750" indent="-285750">
              <a:lnSpc>
                <a:spcPct val="150000"/>
              </a:lnSpc>
              <a:buFontTx/>
              <a:buChar char="-"/>
              <a:defRPr lang="ko-KR" altLang="en-US"/>
            </a:pPr>
            <a:r>
              <a:rPr lang="en-US" altLang="ko-KR" sz="1400" b="1" dirty="0" smtClean="0">
                <a:solidFill>
                  <a:schemeClr val="bg1"/>
                </a:solidFill>
                <a:latin typeface="+mn-ea"/>
                <a:ea typeface="+mn-ea"/>
              </a:rPr>
              <a:t>Log in               </a:t>
            </a:r>
          </a:p>
          <a:p>
            <a:pPr marL="285750" indent="-285750">
              <a:lnSpc>
                <a:spcPct val="150000"/>
              </a:lnSpc>
              <a:buFontTx/>
              <a:buChar char="-"/>
              <a:defRPr lang="ko-KR" altLang="en-US"/>
            </a:pPr>
            <a:r>
              <a:rPr lang="en-US" altLang="ko-KR" sz="1400" b="1" dirty="0" smtClean="0">
                <a:solidFill>
                  <a:schemeClr val="bg1"/>
                </a:solidFill>
                <a:latin typeface="+mn-ea"/>
                <a:ea typeface="+mn-ea"/>
              </a:rPr>
              <a:t>Discover : Click Discover </a:t>
            </a:r>
          </a:p>
          <a:p>
            <a:pPr marL="0" indent="0">
              <a:lnSpc>
                <a:spcPct val="150000"/>
              </a:lnSpc>
              <a:defRPr lang="ko-KR" altLang="en-US"/>
            </a:pPr>
            <a:r>
              <a:rPr lang="en-US" altLang="ko-KR" sz="1400" b="1" dirty="0">
                <a:solidFill>
                  <a:schemeClr val="bg1"/>
                </a:solidFill>
                <a:latin typeface="+mn-ea"/>
                <a:ea typeface="+mn-ea"/>
              </a:rPr>
              <a:t> </a:t>
            </a:r>
            <a:r>
              <a:rPr lang="en-US" altLang="ko-KR" sz="1400" b="1" dirty="0" smtClean="0">
                <a:solidFill>
                  <a:schemeClr val="bg1"/>
                </a:solidFill>
                <a:latin typeface="+mn-ea"/>
                <a:ea typeface="+mn-ea"/>
              </a:rPr>
              <a:t>  It search and return all SA Nodes connected on local network. Sensors and actuators information in SA Nodes is displayed. </a:t>
            </a:r>
          </a:p>
          <a:p>
            <a:pPr marL="0" indent="0">
              <a:lnSpc>
                <a:spcPct val="150000"/>
              </a:lnSpc>
              <a:defRPr lang="ko-KR" altLang="en-US"/>
            </a:pPr>
            <a:endParaRPr lang="en-US" altLang="ko-KR" sz="1400" b="1" dirty="0" smtClean="0">
              <a:solidFill>
                <a:schemeClr val="bg1"/>
              </a:solidFill>
              <a:latin typeface="+mn-ea"/>
              <a:ea typeface="+mn-ea"/>
            </a:endParaRPr>
          </a:p>
          <a:p>
            <a:pPr marL="285750" indent="-285750">
              <a:lnSpc>
                <a:spcPct val="150000"/>
              </a:lnSpc>
              <a:buFontTx/>
              <a:buChar char="-"/>
              <a:defRPr lang="ko-KR" altLang="en-US"/>
            </a:pPr>
            <a:r>
              <a:rPr lang="en-US" altLang="ko-KR" sz="1400" b="1" dirty="0" smtClean="0">
                <a:solidFill>
                  <a:schemeClr val="bg1"/>
                </a:solidFill>
                <a:latin typeface="+mn-ea"/>
                <a:ea typeface="+mn-ea"/>
              </a:rPr>
              <a:t>Register : Click Register with Serial Number. </a:t>
            </a:r>
          </a:p>
          <a:p>
            <a:pPr marL="0" indent="0">
              <a:lnSpc>
                <a:spcPct val="150000"/>
              </a:lnSpc>
              <a:defRPr lang="ko-KR" altLang="en-US"/>
            </a:pPr>
            <a:r>
              <a:rPr lang="en-US" altLang="ko-KR" sz="1400" b="1" dirty="0" smtClean="0">
                <a:solidFill>
                  <a:schemeClr val="bg1"/>
                </a:solidFill>
                <a:latin typeface="+mn-ea"/>
                <a:ea typeface="+mn-ea"/>
              </a:rPr>
              <a:t>You can only add </a:t>
            </a:r>
            <a:r>
              <a:rPr lang="en-US" altLang="ko-KR" sz="1400" b="1" dirty="0">
                <a:solidFill>
                  <a:schemeClr val="bg1"/>
                </a:solidFill>
                <a:latin typeface="+mn-ea"/>
                <a:ea typeface="+mn-ea"/>
              </a:rPr>
              <a:t>n</a:t>
            </a:r>
            <a:r>
              <a:rPr lang="en-US" altLang="ko-KR" sz="1400" b="1" dirty="0" smtClean="0">
                <a:solidFill>
                  <a:schemeClr val="bg1"/>
                </a:solidFill>
                <a:latin typeface="+mn-ea"/>
                <a:ea typeface="+mn-ea"/>
              </a:rPr>
              <a:t>odes you buy, </a:t>
            </a:r>
            <a:r>
              <a:rPr lang="en-US" altLang="ko-KR" sz="1400" b="1" dirty="0" err="1" smtClean="0">
                <a:solidFill>
                  <a:schemeClr val="bg1"/>
                </a:solidFill>
                <a:latin typeface="+mn-ea"/>
                <a:ea typeface="+mn-ea"/>
              </a:rPr>
              <a:t>IoTMS</a:t>
            </a:r>
            <a:r>
              <a:rPr lang="en-US" altLang="ko-KR" sz="1400" b="1" dirty="0" smtClean="0">
                <a:solidFill>
                  <a:schemeClr val="bg1"/>
                </a:solidFill>
                <a:latin typeface="+mn-ea"/>
                <a:ea typeface="+mn-ea"/>
              </a:rPr>
              <a:t> requires serial number which is printed on bottom of your SA Node. </a:t>
            </a:r>
          </a:p>
          <a:p>
            <a:pPr marL="0" indent="0">
              <a:lnSpc>
                <a:spcPct val="150000"/>
              </a:lnSpc>
              <a:defRPr lang="ko-KR" altLang="en-US"/>
            </a:pPr>
            <a:endParaRPr lang="en-US" altLang="ko-KR" sz="1400" b="1" dirty="0" smtClean="0">
              <a:solidFill>
                <a:schemeClr val="bg1"/>
              </a:solidFill>
              <a:latin typeface="+mn-ea"/>
              <a:ea typeface="+mn-ea"/>
            </a:endParaRPr>
          </a:p>
          <a:p>
            <a:pPr marL="342900" indent="-342900">
              <a:lnSpc>
                <a:spcPct val="150000"/>
              </a:lnSpc>
              <a:buAutoNum type="arabicPeriod"/>
              <a:defRPr lang="ko-KR" altLang="en-US"/>
            </a:pPr>
            <a:endParaRPr lang="en-US" altLang="ko-KR" sz="1400" dirty="0">
              <a:solidFill>
                <a:schemeClr val="bg1"/>
              </a:solidFill>
              <a:latin typeface="+mn-ea"/>
              <a:ea typeface="+mn-ea"/>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a:t>
            </a:fld>
            <a:r>
              <a:rPr lang="en-US" altLang="ko-KR" dirty="0" smtClean="0"/>
              <a:t>/32</a:t>
            </a:r>
            <a:endParaRPr lang="ko-KR" altLang="en-US" dirty="0"/>
          </a:p>
        </p:txBody>
      </p:sp>
    </p:spTree>
    <p:extLst>
      <p:ext uri="{BB962C8B-B14F-4D97-AF65-F5344CB8AC3E}">
        <p14:creationId xmlns:p14="http://schemas.microsoft.com/office/powerpoint/2010/main" val="412564280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836712"/>
            <a:ext cx="8712968" cy="587727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bg1"/>
              </a:solidFill>
              <a:latin typeface="+mn-ea"/>
            </a:endParaRPr>
          </a:p>
        </p:txBody>
      </p:sp>
      <p:sp>
        <p:nvSpPr>
          <p:cNvPr id="2" name="제목 1"/>
          <p:cNvSpPr>
            <a:spLocks noGrp="1"/>
          </p:cNvSpPr>
          <p:nvPr>
            <p:ph type="title"/>
          </p:nvPr>
        </p:nvSpPr>
        <p:spPr>
          <a:xfrm>
            <a:off x="243086" y="116632"/>
            <a:ext cx="8361362" cy="658745"/>
          </a:xfrm>
        </p:spPr>
        <p:txBody>
          <a:bodyPr/>
          <a:lstStyle/>
          <a:p>
            <a:pPr lvl="0">
              <a:defRPr lang="ko-KR" altLang="en-US"/>
            </a:pPr>
            <a:r>
              <a:rPr lang="en-US" altLang="ko-KR" dirty="0" smtClean="0"/>
              <a:t>Demo Scenario</a:t>
            </a:r>
            <a:endParaRPr lang="ko-KR" altLang="en-US" dirty="0"/>
          </a:p>
        </p:txBody>
      </p:sp>
      <p:sp>
        <p:nvSpPr>
          <p:cNvPr id="3" name="텍스트 개체 틀 2"/>
          <p:cNvSpPr>
            <a:spLocks noGrp="1"/>
          </p:cNvSpPr>
          <p:nvPr>
            <p:ph type="body" sz="quarter" idx="10"/>
          </p:nvPr>
        </p:nvSpPr>
        <p:spPr>
          <a:xfrm>
            <a:off x="719572" y="836712"/>
            <a:ext cx="8172908" cy="5805264"/>
          </a:xfrm>
        </p:spPr>
        <p:txBody>
          <a:bodyPr/>
          <a:lstStyle/>
          <a:p>
            <a:pPr marL="457200" indent="-457200">
              <a:defRPr lang="ko-KR" altLang="en-US"/>
            </a:pPr>
            <a:r>
              <a:rPr lang="en-US" altLang="ko-KR" sz="1600" b="1" dirty="0" smtClean="0">
                <a:solidFill>
                  <a:schemeClr val="bg1"/>
                </a:solidFill>
                <a:latin typeface="+mn-ea"/>
                <a:ea typeface="+mn-ea"/>
              </a:rPr>
              <a:t>[</a:t>
            </a:r>
            <a:r>
              <a:rPr lang="en-US" altLang="ko-KR" sz="1400" b="1" dirty="0" smtClean="0">
                <a:solidFill>
                  <a:schemeClr val="bg1"/>
                </a:solidFill>
                <a:latin typeface="+mn-ea"/>
              </a:rPr>
              <a:t>Event Update]</a:t>
            </a:r>
            <a:endParaRPr lang="en-US" altLang="ko-KR" sz="1400" dirty="0">
              <a:solidFill>
                <a:schemeClr val="bg1"/>
              </a:solidFill>
              <a:latin typeface="+mn-ea"/>
            </a:endParaRPr>
          </a:p>
          <a:p>
            <a:pPr marL="0" indent="0">
              <a:lnSpc>
                <a:spcPct val="150000"/>
              </a:lnSpc>
              <a:defRPr lang="ko-KR" altLang="en-US"/>
            </a:pPr>
            <a:r>
              <a:rPr lang="en-US" altLang="ko-KR" sz="1400" b="1" dirty="0" smtClean="0">
                <a:solidFill>
                  <a:schemeClr val="bg1"/>
                </a:solidFill>
                <a:latin typeface="+mn-ea"/>
                <a:ea typeface="+mn-ea"/>
              </a:rPr>
              <a:t>Once register is done, you can monitor and control your SA Nodes. </a:t>
            </a:r>
          </a:p>
          <a:p>
            <a:pPr marL="0" indent="0">
              <a:lnSpc>
                <a:spcPct val="150000"/>
              </a:lnSpc>
              <a:defRPr lang="ko-KR" altLang="en-US"/>
            </a:pPr>
            <a:r>
              <a:rPr lang="en-US" altLang="ko-KR" sz="1400" b="1" dirty="0" smtClean="0">
                <a:solidFill>
                  <a:schemeClr val="bg1"/>
                </a:solidFill>
                <a:latin typeface="+mn-ea"/>
                <a:ea typeface="+mn-ea"/>
              </a:rPr>
              <a:t>You can see value is changing, let’s do something .</a:t>
            </a:r>
          </a:p>
          <a:p>
            <a:pPr marL="285750" indent="-285750">
              <a:lnSpc>
                <a:spcPct val="150000"/>
              </a:lnSpc>
              <a:buFontTx/>
              <a:buChar char="-"/>
              <a:defRPr lang="ko-KR" altLang="en-US"/>
            </a:pPr>
            <a:r>
              <a:rPr lang="en-US" altLang="ko-KR" sz="1400" b="1" dirty="0" smtClean="0">
                <a:solidFill>
                  <a:schemeClr val="bg1"/>
                </a:solidFill>
                <a:latin typeface="+mn-ea"/>
                <a:ea typeface="+mn-ea"/>
              </a:rPr>
              <a:t>Open door, Turn on Light</a:t>
            </a:r>
          </a:p>
          <a:p>
            <a:pPr marL="285750" indent="-285750">
              <a:lnSpc>
                <a:spcPct val="150000"/>
              </a:lnSpc>
              <a:buFontTx/>
              <a:buChar char="-"/>
              <a:defRPr lang="ko-KR" altLang="en-US"/>
            </a:pPr>
            <a:endParaRPr lang="en-US" altLang="ko-KR" sz="1400" b="1" dirty="0" smtClean="0">
              <a:solidFill>
                <a:schemeClr val="bg1"/>
              </a:solidFill>
              <a:latin typeface="+mn-ea"/>
              <a:ea typeface="+mn-ea"/>
            </a:endParaRPr>
          </a:p>
          <a:p>
            <a:pPr marL="0" indent="0">
              <a:lnSpc>
                <a:spcPct val="150000"/>
              </a:lnSpc>
              <a:defRPr lang="ko-KR" altLang="en-US"/>
            </a:pPr>
            <a:r>
              <a:rPr lang="en-US" altLang="ko-KR" sz="1400" b="1" dirty="0" smtClean="0">
                <a:solidFill>
                  <a:schemeClr val="bg1"/>
                </a:solidFill>
                <a:latin typeface="+mn-ea"/>
                <a:ea typeface="+mn-ea"/>
              </a:rPr>
              <a:t>[Away Mode]</a:t>
            </a:r>
            <a:endParaRPr lang="en-US" altLang="ko-KR" sz="1400" b="1" dirty="0" smtClean="0">
              <a:solidFill>
                <a:schemeClr val="bg1"/>
              </a:solidFill>
              <a:latin typeface="+mn-ea"/>
              <a:ea typeface="+mn-ea"/>
            </a:endParaRPr>
          </a:p>
          <a:p>
            <a:pPr marL="0" indent="0">
              <a:lnSpc>
                <a:spcPct val="150000"/>
              </a:lnSpc>
              <a:tabLst>
                <a:tab pos="2333625" algn="l"/>
              </a:tabLst>
              <a:defRPr lang="ko-KR" altLang="en-US"/>
            </a:pPr>
            <a:r>
              <a:rPr lang="en-US" altLang="ko-KR" sz="1400" b="1" dirty="0" smtClean="0">
                <a:solidFill>
                  <a:schemeClr val="bg1"/>
                </a:solidFill>
                <a:latin typeface="+mn-ea"/>
                <a:ea typeface="+mn-ea"/>
              </a:rPr>
              <a:t>It works fine, but It is not all, </a:t>
            </a:r>
            <a:r>
              <a:rPr lang="en-US" altLang="ko-KR" sz="1400" b="1" dirty="0" err="1" smtClean="0">
                <a:solidFill>
                  <a:schemeClr val="bg1"/>
                </a:solidFill>
                <a:latin typeface="+mn-ea"/>
                <a:ea typeface="+mn-ea"/>
              </a:rPr>
              <a:t>IoTMS</a:t>
            </a:r>
            <a:r>
              <a:rPr lang="en-US" altLang="ko-KR" sz="1400" b="1" dirty="0" smtClean="0">
                <a:solidFill>
                  <a:schemeClr val="bg1"/>
                </a:solidFill>
                <a:latin typeface="+mn-ea"/>
                <a:ea typeface="+mn-ea"/>
              </a:rPr>
              <a:t> has predefined rule by default. </a:t>
            </a:r>
          </a:p>
          <a:p>
            <a:pPr marL="0" indent="0">
              <a:lnSpc>
                <a:spcPct val="150000"/>
              </a:lnSpc>
              <a:tabLst>
                <a:tab pos="2333625" algn="l"/>
              </a:tabLst>
              <a:defRPr lang="ko-KR" altLang="en-US"/>
            </a:pPr>
            <a:r>
              <a:rPr lang="en-US" altLang="ko-KR" sz="1400" b="1" dirty="0" smtClean="0">
                <a:solidFill>
                  <a:schemeClr val="bg1"/>
                </a:solidFill>
                <a:latin typeface="+mn-ea"/>
                <a:ea typeface="+mn-ea"/>
              </a:rPr>
              <a:t>So It play home security system.  </a:t>
            </a:r>
          </a:p>
          <a:p>
            <a:pPr marL="285750" indent="-285750">
              <a:lnSpc>
                <a:spcPct val="150000"/>
              </a:lnSpc>
              <a:buFontTx/>
              <a:buChar char="-"/>
              <a:tabLst>
                <a:tab pos="2333625" algn="l"/>
              </a:tabLst>
              <a:defRPr lang="ko-KR" altLang="en-US"/>
            </a:pPr>
            <a:r>
              <a:rPr lang="en-US" altLang="ko-KR" sz="1400" b="1" dirty="0" smtClean="0">
                <a:solidFill>
                  <a:schemeClr val="bg1"/>
                </a:solidFill>
                <a:latin typeface="+mn-ea"/>
                <a:ea typeface="+mn-ea"/>
              </a:rPr>
              <a:t>Simpson left home.</a:t>
            </a:r>
          </a:p>
          <a:p>
            <a:pPr marL="0" indent="0">
              <a:lnSpc>
                <a:spcPct val="150000"/>
              </a:lnSpc>
              <a:tabLst>
                <a:tab pos="2333625" algn="l"/>
              </a:tabLst>
              <a:defRPr lang="ko-KR" altLang="en-US"/>
            </a:pPr>
            <a:r>
              <a:rPr lang="en-US" altLang="ko-KR" sz="1400" b="1" dirty="0" smtClean="0">
                <a:solidFill>
                  <a:schemeClr val="bg1"/>
                </a:solidFill>
                <a:latin typeface="+mn-ea"/>
                <a:ea typeface="+mn-ea"/>
              </a:rPr>
              <a:t>Simpson left home, let check what </a:t>
            </a:r>
            <a:r>
              <a:rPr lang="en-US" altLang="ko-KR" sz="1400" b="1" dirty="0" err="1" smtClean="0">
                <a:solidFill>
                  <a:schemeClr val="bg1"/>
                </a:solidFill>
                <a:latin typeface="+mn-ea"/>
                <a:ea typeface="+mn-ea"/>
              </a:rPr>
              <a:t>IoTMS</a:t>
            </a:r>
            <a:r>
              <a:rPr lang="en-US" altLang="ko-KR" sz="1400" b="1" dirty="0" smtClean="0">
                <a:solidFill>
                  <a:schemeClr val="bg1"/>
                </a:solidFill>
                <a:latin typeface="+mn-ea"/>
                <a:ea typeface="+mn-ea"/>
              </a:rPr>
              <a:t> can do for you. It notify Simpson ‘Do you want set alarm automatically?’ (See Simpson just got a message). </a:t>
            </a:r>
            <a:r>
              <a:rPr lang="en-US" altLang="ko-KR" sz="1400" b="1" dirty="0">
                <a:solidFill>
                  <a:schemeClr val="bg1"/>
                </a:solidFill>
                <a:latin typeface="+mn-ea"/>
                <a:ea typeface="+mn-ea"/>
              </a:rPr>
              <a:t> </a:t>
            </a:r>
            <a:r>
              <a:rPr lang="en-US" altLang="ko-KR" sz="1400" b="1" dirty="0" smtClean="0">
                <a:solidFill>
                  <a:schemeClr val="bg1"/>
                </a:solidFill>
                <a:latin typeface="+mn-ea"/>
                <a:ea typeface="+mn-ea"/>
              </a:rPr>
              <a:t>If he stays in front of home for gardening something then he reply message ‘Do not set alarm’ then nothing happens. </a:t>
            </a:r>
          </a:p>
          <a:p>
            <a:pPr marL="0" indent="0">
              <a:lnSpc>
                <a:spcPct val="150000"/>
              </a:lnSpc>
              <a:tabLst>
                <a:tab pos="2333625" algn="l"/>
              </a:tabLst>
              <a:defRPr lang="ko-KR" altLang="en-US"/>
            </a:pPr>
            <a:r>
              <a:rPr lang="en-US" altLang="ko-KR" sz="1400" b="1" dirty="0" smtClean="0">
                <a:solidFill>
                  <a:schemeClr val="bg1"/>
                </a:solidFill>
                <a:latin typeface="+mn-ea"/>
                <a:ea typeface="+mn-ea"/>
              </a:rPr>
              <a:t>But if he really left home but forget to set alarm, </a:t>
            </a:r>
            <a:r>
              <a:rPr lang="en-US" altLang="ko-KR" sz="1400" b="1" dirty="0" err="1" smtClean="0">
                <a:solidFill>
                  <a:schemeClr val="bg1"/>
                </a:solidFill>
                <a:latin typeface="+mn-ea"/>
                <a:ea typeface="+mn-ea"/>
              </a:rPr>
              <a:t>IoTMS</a:t>
            </a:r>
            <a:r>
              <a:rPr lang="en-US" altLang="ko-KR" sz="1400" b="1" dirty="0" smtClean="0">
                <a:solidFill>
                  <a:schemeClr val="bg1"/>
                </a:solidFill>
                <a:latin typeface="+mn-ea"/>
                <a:ea typeface="+mn-ea"/>
              </a:rPr>
              <a:t> will help you. Set alarm but before setting alarm door should close first. See Light is also turned off no matter alarm is stetted or not. By default automatic alarm set is 5 min. and turn off time is 10 min, but I changed this to seconds for quick demo. </a:t>
            </a:r>
            <a:endParaRPr lang="en-US" altLang="ko-KR" sz="1400" b="1" dirty="0">
              <a:solidFill>
                <a:schemeClr val="bg1"/>
              </a:solidFill>
              <a:latin typeface="+mn-ea"/>
              <a:ea typeface="+mn-ea"/>
            </a:endParaRPr>
          </a:p>
          <a:p>
            <a:pPr marL="0" indent="0">
              <a:lnSpc>
                <a:spcPct val="150000"/>
              </a:lnSpc>
              <a:defRPr lang="ko-KR" altLang="en-US"/>
            </a:pPr>
            <a:endParaRPr lang="en-US" altLang="ko-KR" sz="1400" b="1" dirty="0" smtClean="0">
              <a:solidFill>
                <a:schemeClr val="bg1"/>
              </a:solidFill>
              <a:latin typeface="+mn-ea"/>
              <a:ea typeface="+mn-ea"/>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4</a:t>
            </a:fld>
            <a:r>
              <a:rPr lang="en-US" altLang="ko-KR" dirty="0" smtClean="0"/>
              <a:t>/32</a:t>
            </a:r>
            <a:endParaRPr lang="ko-KR" altLang="en-US" dirty="0"/>
          </a:p>
        </p:txBody>
      </p:sp>
    </p:spTree>
    <p:extLst>
      <p:ext uri="{BB962C8B-B14F-4D97-AF65-F5344CB8AC3E}">
        <p14:creationId xmlns:p14="http://schemas.microsoft.com/office/powerpoint/2010/main" val="360424540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836712"/>
            <a:ext cx="8712968" cy="587727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bg1"/>
              </a:solidFill>
              <a:latin typeface="+mn-ea"/>
            </a:endParaRPr>
          </a:p>
        </p:txBody>
      </p:sp>
      <p:sp>
        <p:nvSpPr>
          <p:cNvPr id="2" name="제목 1"/>
          <p:cNvSpPr>
            <a:spLocks noGrp="1"/>
          </p:cNvSpPr>
          <p:nvPr>
            <p:ph type="title"/>
          </p:nvPr>
        </p:nvSpPr>
        <p:spPr>
          <a:xfrm>
            <a:off x="243086" y="116632"/>
            <a:ext cx="8361362" cy="658745"/>
          </a:xfrm>
        </p:spPr>
        <p:txBody>
          <a:bodyPr/>
          <a:lstStyle/>
          <a:p>
            <a:pPr lvl="0">
              <a:defRPr lang="ko-KR" altLang="en-US"/>
            </a:pPr>
            <a:r>
              <a:rPr lang="en-US" altLang="ko-KR" dirty="0" smtClean="0"/>
              <a:t>Demo Scenario</a:t>
            </a:r>
            <a:endParaRPr lang="ko-KR" altLang="en-US" dirty="0"/>
          </a:p>
        </p:txBody>
      </p:sp>
      <p:sp>
        <p:nvSpPr>
          <p:cNvPr id="3" name="텍스트 개체 틀 2"/>
          <p:cNvSpPr>
            <a:spLocks noGrp="1"/>
          </p:cNvSpPr>
          <p:nvPr>
            <p:ph type="body" sz="quarter" idx="10"/>
          </p:nvPr>
        </p:nvSpPr>
        <p:spPr>
          <a:xfrm>
            <a:off x="719572" y="836712"/>
            <a:ext cx="8172908" cy="5805264"/>
          </a:xfrm>
        </p:spPr>
        <p:txBody>
          <a:bodyPr/>
          <a:lstStyle/>
          <a:p>
            <a:pPr marL="457200" indent="-457200">
              <a:defRPr lang="ko-KR" altLang="en-US"/>
            </a:pPr>
            <a:r>
              <a:rPr lang="en-US" altLang="ko-KR" sz="1600" b="1" dirty="0">
                <a:solidFill>
                  <a:schemeClr val="bg1"/>
                </a:solidFill>
                <a:latin typeface="+mn-ea"/>
                <a:ea typeface="+mn-ea"/>
              </a:rPr>
              <a:t>[</a:t>
            </a:r>
            <a:r>
              <a:rPr lang="en-US" altLang="ko-KR" sz="1400" b="1" dirty="0" smtClean="0">
                <a:solidFill>
                  <a:schemeClr val="bg1"/>
                </a:solidFill>
                <a:latin typeface="+mn-ea"/>
              </a:rPr>
              <a:t>Secure </a:t>
            </a:r>
            <a:r>
              <a:rPr lang="en-US" altLang="ko-KR" sz="1400" b="1" dirty="0">
                <a:solidFill>
                  <a:schemeClr val="bg1"/>
                </a:solidFill>
                <a:latin typeface="+mn-ea"/>
              </a:rPr>
              <a:t>mode : Human </a:t>
            </a:r>
            <a:r>
              <a:rPr lang="en-US" altLang="ko-KR" sz="1400" b="1" dirty="0" smtClean="0">
                <a:solidFill>
                  <a:schemeClr val="bg1"/>
                </a:solidFill>
                <a:latin typeface="+mn-ea"/>
              </a:rPr>
              <a:t>Break-in]</a:t>
            </a:r>
            <a:endParaRPr lang="en-US" altLang="ko-KR" sz="1400" b="1" dirty="0">
              <a:solidFill>
                <a:schemeClr val="bg1"/>
              </a:solidFill>
              <a:latin typeface="+mn-ea"/>
            </a:endParaRPr>
          </a:p>
          <a:p>
            <a:pPr marL="1028700" lvl="1" indent="-457200">
              <a:buNone/>
              <a:defRPr lang="ko-KR" altLang="en-US"/>
            </a:pPr>
            <a:r>
              <a:rPr lang="en-US" altLang="ko-KR" sz="1400" dirty="0">
                <a:solidFill>
                  <a:schemeClr val="bg1"/>
                </a:solidFill>
                <a:latin typeface="+mn-ea"/>
              </a:rPr>
              <a:t>1. Unknown coming in</a:t>
            </a:r>
          </a:p>
          <a:p>
            <a:pPr marL="1028700" lvl="1" indent="-457200">
              <a:buNone/>
              <a:defRPr lang="ko-KR" altLang="en-US"/>
            </a:pPr>
            <a:r>
              <a:rPr lang="en-US" altLang="ko-KR" sz="1400" dirty="0">
                <a:solidFill>
                  <a:schemeClr val="bg1"/>
                </a:solidFill>
                <a:latin typeface="+mn-ea"/>
              </a:rPr>
              <a:t>2. Emergency message (Tweeter)</a:t>
            </a:r>
          </a:p>
          <a:p>
            <a:pPr marL="1028700" lvl="1" indent="-457200">
              <a:buNone/>
              <a:defRPr lang="ko-KR" altLang="en-US"/>
            </a:pPr>
            <a:r>
              <a:rPr lang="en-US" altLang="ko-KR" sz="1400" dirty="0">
                <a:solidFill>
                  <a:schemeClr val="bg1"/>
                </a:solidFill>
                <a:latin typeface="+mn-ea"/>
              </a:rPr>
              <a:t>3. </a:t>
            </a:r>
            <a:r>
              <a:rPr lang="en-US" altLang="ko-KR" sz="1400" dirty="0">
                <a:solidFill>
                  <a:schemeClr val="bg1"/>
                </a:solidFill>
                <a:latin typeface="+mn-ea"/>
              </a:rPr>
              <a:t>Turn off </a:t>
            </a:r>
            <a:r>
              <a:rPr lang="en-US" altLang="ko-KR" sz="1400" dirty="0" smtClean="0">
                <a:solidFill>
                  <a:schemeClr val="bg1"/>
                </a:solidFill>
                <a:latin typeface="+mn-ea"/>
              </a:rPr>
              <a:t>Alarm</a:t>
            </a:r>
          </a:p>
          <a:p>
            <a:pPr marL="1028700" lvl="1" indent="-1028700">
              <a:buNone/>
              <a:defRPr lang="ko-KR" altLang="en-US"/>
            </a:pPr>
            <a:endParaRPr lang="en-US" altLang="ko-KR" sz="1400" dirty="0" smtClean="0">
              <a:solidFill>
                <a:schemeClr val="bg1"/>
              </a:solidFill>
              <a:latin typeface="+mn-ea"/>
            </a:endParaRPr>
          </a:p>
          <a:p>
            <a:pPr marL="1028700" lvl="1" indent="-1028700">
              <a:buNone/>
              <a:tabLst>
                <a:tab pos="1162050" algn="l"/>
              </a:tabLst>
              <a:defRPr lang="ko-KR" altLang="en-US"/>
            </a:pPr>
            <a:r>
              <a:rPr lang="en-US" altLang="ko-KR" sz="1400" dirty="0" smtClean="0">
                <a:solidFill>
                  <a:schemeClr val="bg1"/>
                </a:solidFill>
                <a:latin typeface="+mn-ea"/>
              </a:rPr>
              <a:t>Now Alarm is set, what happen somebody break-in. </a:t>
            </a:r>
          </a:p>
          <a:p>
            <a:pPr marL="0" lvl="1" indent="0">
              <a:buNone/>
              <a:tabLst>
                <a:tab pos="1162050" algn="l"/>
              </a:tabLst>
              <a:defRPr lang="ko-KR" altLang="en-US"/>
            </a:pPr>
            <a:r>
              <a:rPr lang="en-US" altLang="ko-KR" sz="1400" dirty="0" smtClean="0">
                <a:solidFill>
                  <a:schemeClr val="bg1"/>
                </a:solidFill>
                <a:latin typeface="+mn-ea"/>
              </a:rPr>
              <a:t>- Open door </a:t>
            </a:r>
          </a:p>
          <a:p>
            <a:pPr marL="0" lvl="1" indent="0">
              <a:buNone/>
              <a:tabLst>
                <a:tab pos="1162050" algn="l"/>
              </a:tabLst>
              <a:defRPr lang="ko-KR" altLang="en-US"/>
            </a:pPr>
            <a:r>
              <a:rPr lang="en-US" altLang="ko-KR" sz="1400" dirty="0" smtClean="0">
                <a:solidFill>
                  <a:schemeClr val="bg1"/>
                </a:solidFill>
                <a:latin typeface="+mn-ea"/>
              </a:rPr>
              <a:t> : Notify User ! – emergency message </a:t>
            </a:r>
          </a:p>
          <a:p>
            <a:pPr marL="0" lvl="1" indent="0">
              <a:buNone/>
              <a:tabLst>
                <a:tab pos="1162050" algn="l"/>
              </a:tabLst>
              <a:defRPr lang="ko-KR" altLang="en-US"/>
            </a:pPr>
            <a:r>
              <a:rPr lang="en-US" altLang="ko-KR" sz="1400" dirty="0">
                <a:solidFill>
                  <a:schemeClr val="bg1"/>
                </a:solidFill>
                <a:latin typeface="+mn-ea"/>
              </a:rPr>
              <a:t> </a:t>
            </a:r>
            <a:r>
              <a:rPr lang="en-US" altLang="ko-KR" sz="1400" dirty="0" smtClean="0">
                <a:solidFill>
                  <a:schemeClr val="bg1"/>
                </a:solidFill>
                <a:latin typeface="+mn-ea"/>
              </a:rPr>
              <a:t> (see, I am going to read it for you. Emergency message show what going on my house) </a:t>
            </a:r>
          </a:p>
          <a:p>
            <a:pPr marL="0" lvl="1" indent="0">
              <a:buNone/>
              <a:tabLst>
                <a:tab pos="1162050" algn="l"/>
              </a:tabLst>
              <a:defRPr lang="ko-KR" altLang="en-US"/>
            </a:pPr>
            <a:r>
              <a:rPr lang="en-US" altLang="ko-KR" sz="1400" dirty="0" smtClean="0">
                <a:solidFill>
                  <a:schemeClr val="bg1"/>
                </a:solidFill>
                <a:latin typeface="+mn-ea"/>
              </a:rPr>
              <a:t>  Let close door first. </a:t>
            </a:r>
          </a:p>
          <a:p>
            <a:pPr marL="1028700" lvl="1" indent="-1028700">
              <a:buNone/>
              <a:tabLst>
                <a:tab pos="1162050" algn="l"/>
              </a:tabLst>
              <a:defRPr lang="ko-KR" altLang="en-US"/>
            </a:pPr>
            <a:r>
              <a:rPr lang="en-US" altLang="ko-KR" sz="1400" dirty="0" smtClean="0">
                <a:solidFill>
                  <a:schemeClr val="bg1"/>
                </a:solidFill>
                <a:latin typeface="+mn-ea"/>
              </a:rPr>
              <a:t>- Thief is in</a:t>
            </a:r>
          </a:p>
          <a:p>
            <a:pPr marL="1028700" lvl="1" indent="-1028700">
              <a:buNone/>
              <a:tabLst>
                <a:tab pos="1162050" algn="l"/>
              </a:tabLst>
              <a:defRPr lang="ko-KR" altLang="en-US"/>
            </a:pPr>
            <a:r>
              <a:rPr lang="en-US" altLang="ko-KR" sz="1400" dirty="0" smtClean="0">
                <a:solidFill>
                  <a:schemeClr val="bg1"/>
                </a:solidFill>
                <a:latin typeface="+mn-ea"/>
              </a:rPr>
              <a:t>: Thief normally does not come in through door gently, he break windows something . Let’s check our presence sensor can help this.  Again emergency message. Presence sensor detects problem. This little information might give you more information. </a:t>
            </a:r>
          </a:p>
          <a:p>
            <a:pPr marL="1028700" lvl="1" indent="-1028700">
              <a:buNone/>
              <a:tabLst>
                <a:tab pos="1162050" algn="l"/>
              </a:tabLst>
              <a:defRPr lang="ko-KR" altLang="en-US"/>
            </a:pPr>
            <a:r>
              <a:rPr lang="en-US" altLang="ko-KR" sz="1400" dirty="0">
                <a:solidFill>
                  <a:schemeClr val="bg1"/>
                </a:solidFill>
                <a:latin typeface="+mn-ea"/>
              </a:rPr>
              <a:t> </a:t>
            </a:r>
            <a:r>
              <a:rPr lang="en-US" altLang="ko-KR" sz="1400" dirty="0" smtClean="0">
                <a:solidFill>
                  <a:schemeClr val="bg1"/>
                </a:solidFill>
                <a:latin typeface="+mn-ea"/>
              </a:rPr>
              <a:t> By default It notify user, but you can add whatever you want, I will show this later </a:t>
            </a:r>
          </a:p>
          <a:p>
            <a:pPr marL="1028700" lvl="1" indent="-1028700">
              <a:buNone/>
              <a:tabLst>
                <a:tab pos="1162050" algn="l"/>
              </a:tabLst>
              <a:defRPr lang="ko-KR" altLang="en-US"/>
            </a:pPr>
            <a:endParaRPr lang="en-US" altLang="ko-KR" sz="1400" dirty="0">
              <a:solidFill>
                <a:schemeClr val="bg1"/>
              </a:solidFill>
              <a:latin typeface="+mn-ea"/>
            </a:endParaRPr>
          </a:p>
          <a:p>
            <a:pPr marL="1028700" lvl="1" indent="-1028700">
              <a:buNone/>
              <a:tabLst>
                <a:tab pos="1162050" algn="l"/>
              </a:tabLst>
              <a:defRPr lang="ko-KR" altLang="en-US"/>
            </a:pPr>
            <a:r>
              <a:rPr lang="en-US" altLang="ko-KR" sz="1400" dirty="0" smtClean="0">
                <a:solidFill>
                  <a:schemeClr val="bg1"/>
                </a:solidFill>
                <a:latin typeface="+mn-ea"/>
              </a:rPr>
              <a:t>I am going to show one more demo, so please turn off alarm.  </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5</a:t>
            </a:fld>
            <a:r>
              <a:rPr lang="en-US" altLang="ko-KR" dirty="0" smtClean="0"/>
              <a:t>/32</a:t>
            </a:r>
            <a:endParaRPr lang="ko-KR" altLang="en-US" dirty="0"/>
          </a:p>
        </p:txBody>
      </p:sp>
    </p:spTree>
    <p:extLst>
      <p:ext uri="{BB962C8B-B14F-4D97-AF65-F5344CB8AC3E}">
        <p14:creationId xmlns:p14="http://schemas.microsoft.com/office/powerpoint/2010/main" val="326800414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836712"/>
            <a:ext cx="8712968" cy="587727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bg1"/>
              </a:solidFill>
              <a:latin typeface="+mn-ea"/>
            </a:endParaRPr>
          </a:p>
        </p:txBody>
      </p:sp>
      <p:sp>
        <p:nvSpPr>
          <p:cNvPr id="2" name="제목 1"/>
          <p:cNvSpPr>
            <a:spLocks noGrp="1"/>
          </p:cNvSpPr>
          <p:nvPr>
            <p:ph type="title"/>
          </p:nvPr>
        </p:nvSpPr>
        <p:spPr>
          <a:xfrm>
            <a:off x="243086" y="116632"/>
            <a:ext cx="8361362" cy="658745"/>
          </a:xfrm>
        </p:spPr>
        <p:txBody>
          <a:bodyPr/>
          <a:lstStyle/>
          <a:p>
            <a:pPr lvl="0">
              <a:defRPr lang="ko-KR" altLang="en-US"/>
            </a:pPr>
            <a:r>
              <a:rPr lang="en-US" altLang="ko-KR" dirty="0" smtClean="0"/>
              <a:t>Demo Scenario</a:t>
            </a:r>
            <a:endParaRPr lang="ko-KR" altLang="en-US" dirty="0"/>
          </a:p>
        </p:txBody>
      </p:sp>
      <p:sp>
        <p:nvSpPr>
          <p:cNvPr id="3" name="텍스트 개체 틀 2"/>
          <p:cNvSpPr>
            <a:spLocks noGrp="1"/>
          </p:cNvSpPr>
          <p:nvPr>
            <p:ph type="body" sz="quarter" idx="10"/>
          </p:nvPr>
        </p:nvSpPr>
        <p:spPr>
          <a:xfrm>
            <a:off x="719572" y="836712"/>
            <a:ext cx="8172908" cy="5805264"/>
          </a:xfrm>
        </p:spPr>
        <p:txBody>
          <a:bodyPr/>
          <a:lstStyle/>
          <a:p>
            <a:pPr marL="457200" indent="-457200">
              <a:defRPr lang="ko-KR" altLang="en-US"/>
            </a:pPr>
            <a:r>
              <a:rPr lang="en-US" altLang="ko-KR" sz="1600" b="1" dirty="0" smtClean="0">
                <a:solidFill>
                  <a:schemeClr val="bg1"/>
                </a:solidFill>
                <a:latin typeface="+mn-ea"/>
                <a:ea typeface="+mn-ea"/>
              </a:rPr>
              <a:t>[</a:t>
            </a:r>
            <a:r>
              <a:rPr lang="en-US" altLang="ko-KR" sz="1400" b="1" dirty="0" smtClean="0">
                <a:solidFill>
                  <a:schemeClr val="bg1"/>
                </a:solidFill>
                <a:latin typeface="+mn-ea"/>
              </a:rPr>
              <a:t>Actuator mal-function]</a:t>
            </a:r>
          </a:p>
          <a:p>
            <a:pPr marL="0" indent="0">
              <a:defRPr lang="ko-KR" altLang="en-US"/>
            </a:pPr>
            <a:endParaRPr lang="en-US" altLang="ko-KR" sz="1400" b="1" dirty="0" smtClean="0">
              <a:solidFill>
                <a:schemeClr val="bg1"/>
              </a:solidFill>
              <a:latin typeface="+mn-ea"/>
            </a:endParaRPr>
          </a:p>
          <a:p>
            <a:pPr marL="0" indent="0">
              <a:defRPr lang="ko-KR" altLang="en-US"/>
            </a:pPr>
            <a:r>
              <a:rPr lang="en-US" altLang="ko-KR" sz="1400" b="1" dirty="0" smtClean="0">
                <a:solidFill>
                  <a:schemeClr val="bg1"/>
                </a:solidFill>
                <a:latin typeface="+mn-ea"/>
              </a:rPr>
              <a:t>Alarm mode, all doors and windows should be closed. You see </a:t>
            </a:r>
            <a:r>
              <a:rPr lang="en-US" altLang="ko-KR" sz="1400" b="1" dirty="0" err="1" smtClean="0">
                <a:solidFill>
                  <a:schemeClr val="bg1"/>
                </a:solidFill>
                <a:latin typeface="+mn-ea"/>
              </a:rPr>
              <a:t>IoTMS</a:t>
            </a:r>
            <a:r>
              <a:rPr lang="en-US" altLang="ko-KR" sz="1400" b="1" dirty="0" smtClean="0">
                <a:solidFill>
                  <a:schemeClr val="bg1"/>
                </a:solidFill>
                <a:latin typeface="+mn-ea"/>
              </a:rPr>
              <a:t> close door first, but what if it fails. Doors can be break or something to block door. Fore example. rabbit in door?</a:t>
            </a:r>
          </a:p>
          <a:p>
            <a:pPr marL="0" indent="0">
              <a:defRPr lang="ko-KR" altLang="en-US"/>
            </a:pPr>
            <a:endParaRPr lang="en-US" altLang="ko-KR" sz="1400" b="1" dirty="0">
              <a:solidFill>
                <a:schemeClr val="bg1"/>
              </a:solidFill>
              <a:latin typeface="+mn-ea"/>
            </a:endParaRPr>
          </a:p>
          <a:p>
            <a:pPr marL="0" indent="0">
              <a:defRPr lang="ko-KR" altLang="en-US"/>
            </a:pPr>
            <a:r>
              <a:rPr lang="en-US" altLang="ko-KR" sz="1400" b="1" dirty="0" smtClean="0">
                <a:solidFill>
                  <a:schemeClr val="bg1"/>
                </a:solidFill>
                <a:latin typeface="+mn-ea"/>
              </a:rPr>
              <a:t>Let’s check what’s happening.</a:t>
            </a:r>
          </a:p>
          <a:p>
            <a:pPr marL="0" indent="0">
              <a:defRPr lang="ko-KR" altLang="en-US"/>
            </a:pPr>
            <a:r>
              <a:rPr lang="en-US" altLang="ko-KR" sz="1400" b="1" dirty="0" smtClean="0">
                <a:solidFill>
                  <a:schemeClr val="bg1"/>
                </a:solidFill>
                <a:latin typeface="+mn-ea"/>
              </a:rPr>
              <a:t>- Break door first please. Simpson left home, lets set alarm for saving time.</a:t>
            </a:r>
          </a:p>
          <a:p>
            <a:pPr marL="0" indent="0">
              <a:defRPr lang="ko-KR" altLang="en-US"/>
            </a:pPr>
            <a:endParaRPr lang="en-US" altLang="ko-KR" sz="1400" dirty="0" smtClean="0">
              <a:solidFill>
                <a:schemeClr val="bg1"/>
              </a:solidFill>
              <a:latin typeface="+mn-ea"/>
            </a:endParaRPr>
          </a:p>
          <a:p>
            <a:pPr marL="0" lvl="1" indent="0">
              <a:buNone/>
              <a:defRPr lang="ko-KR" altLang="en-US"/>
            </a:pPr>
            <a:r>
              <a:rPr lang="en-US" altLang="ko-KR" sz="1400" dirty="0" err="1" smtClean="0">
                <a:solidFill>
                  <a:schemeClr val="bg1"/>
                </a:solidFill>
                <a:latin typeface="+mn-ea"/>
              </a:rPr>
              <a:t>IoTMS</a:t>
            </a:r>
            <a:r>
              <a:rPr lang="en-US" altLang="ko-KR" sz="1400" dirty="0" smtClean="0">
                <a:solidFill>
                  <a:schemeClr val="bg1"/>
                </a:solidFill>
                <a:latin typeface="+mn-ea"/>
              </a:rPr>
              <a:t> try to close door, but it is not working. </a:t>
            </a:r>
            <a:r>
              <a:rPr lang="en-US" altLang="ko-KR" sz="1400" dirty="0" err="1" smtClean="0">
                <a:solidFill>
                  <a:schemeClr val="bg1"/>
                </a:solidFill>
                <a:latin typeface="+mn-ea"/>
              </a:rPr>
              <a:t>IoTMS</a:t>
            </a:r>
            <a:r>
              <a:rPr lang="en-US" altLang="ko-KR" sz="1400" dirty="0" smtClean="0">
                <a:solidFill>
                  <a:schemeClr val="bg1"/>
                </a:solidFill>
                <a:latin typeface="+mn-ea"/>
              </a:rPr>
              <a:t> detect this and notify user and do not set alarm. Our default rule is like this, but you can modify this with your preference such as try again. </a:t>
            </a:r>
          </a:p>
          <a:p>
            <a:pPr marL="1028700" lvl="1" indent="-1028700">
              <a:buNone/>
              <a:defRPr lang="ko-KR" altLang="en-US"/>
            </a:pPr>
            <a:endParaRPr lang="en-US" altLang="ko-KR" sz="1400" dirty="0" smtClean="0">
              <a:solidFill>
                <a:schemeClr val="bg1"/>
              </a:solidFill>
              <a:latin typeface="+mn-ea"/>
            </a:endParaRPr>
          </a:p>
          <a:p>
            <a:pPr marL="1028700" lvl="1" indent="-1028700">
              <a:buNone/>
              <a:defRPr lang="ko-KR" altLang="en-US"/>
            </a:pPr>
            <a:r>
              <a:rPr lang="en-US" altLang="ko-KR" sz="1400" dirty="0" smtClean="0">
                <a:solidFill>
                  <a:schemeClr val="bg1"/>
                </a:solidFill>
                <a:latin typeface="+mn-ea"/>
              </a:rPr>
              <a:t>[Sensor mal-function]</a:t>
            </a:r>
          </a:p>
          <a:p>
            <a:pPr marL="1028700" lvl="1" indent="-1028700">
              <a:buNone/>
              <a:defRPr lang="ko-KR" altLang="en-US"/>
            </a:pPr>
            <a:endParaRPr lang="en-US" altLang="ko-KR" sz="1400" dirty="0">
              <a:solidFill>
                <a:schemeClr val="bg1"/>
              </a:solidFill>
              <a:latin typeface="+mn-ea"/>
            </a:endParaRPr>
          </a:p>
          <a:p>
            <a:pPr marL="1028700" lvl="1" indent="-1028700">
              <a:buNone/>
              <a:defRPr lang="ko-KR" altLang="en-US"/>
            </a:pPr>
            <a:r>
              <a:rPr lang="en-US" altLang="ko-KR" sz="1400" dirty="0" err="1" smtClean="0">
                <a:solidFill>
                  <a:schemeClr val="bg1"/>
                </a:solidFill>
                <a:latin typeface="+mn-ea"/>
              </a:rPr>
              <a:t>IoTMS</a:t>
            </a:r>
            <a:r>
              <a:rPr lang="en-US" altLang="ko-KR" sz="1400" dirty="0" smtClean="0">
                <a:solidFill>
                  <a:schemeClr val="bg1"/>
                </a:solidFill>
                <a:latin typeface="+mn-ea"/>
              </a:rPr>
              <a:t> detect actuator’s mal-function, then what about sensors? Let’s break it. </a:t>
            </a:r>
          </a:p>
          <a:p>
            <a:pPr marL="0" lvl="1" indent="0">
              <a:buNone/>
              <a:defRPr lang="ko-KR" altLang="en-US"/>
            </a:pPr>
            <a:r>
              <a:rPr lang="en-US" altLang="ko-KR" sz="1400" dirty="0" smtClean="0">
                <a:solidFill>
                  <a:schemeClr val="bg1"/>
                </a:solidFill>
                <a:latin typeface="+mn-ea"/>
              </a:rPr>
              <a:t>- Plug out humidity sensors. </a:t>
            </a:r>
          </a:p>
          <a:p>
            <a:pPr marL="0" lvl="1" indent="0">
              <a:buNone/>
              <a:defRPr lang="ko-KR" altLang="en-US"/>
            </a:pPr>
            <a:r>
              <a:rPr lang="en-US" altLang="ko-KR" sz="1400" dirty="0" smtClean="0">
                <a:solidFill>
                  <a:schemeClr val="bg1"/>
                </a:solidFill>
                <a:latin typeface="+mn-ea"/>
              </a:rPr>
              <a:t>Abnormal value comes, </a:t>
            </a:r>
            <a:r>
              <a:rPr lang="en-US" altLang="ko-KR" sz="1400" dirty="0" err="1" smtClean="0">
                <a:solidFill>
                  <a:schemeClr val="bg1"/>
                </a:solidFill>
                <a:latin typeface="+mn-ea"/>
              </a:rPr>
              <a:t>IoTMS</a:t>
            </a:r>
            <a:r>
              <a:rPr lang="en-US" altLang="ko-KR" sz="1400" dirty="0" smtClean="0">
                <a:solidFill>
                  <a:schemeClr val="bg1"/>
                </a:solidFill>
                <a:latin typeface="+mn-ea"/>
              </a:rPr>
              <a:t> detect mal-function and notify user. (He got lots of message today)</a:t>
            </a:r>
          </a:p>
          <a:p>
            <a:pPr marL="0" lvl="1" indent="0">
              <a:buNone/>
              <a:defRPr lang="ko-KR" altLang="en-US"/>
            </a:pPr>
            <a:endParaRPr lang="en-US" altLang="ko-KR" sz="1400" dirty="0">
              <a:solidFill>
                <a:schemeClr val="bg1"/>
              </a:solidFill>
              <a:latin typeface="+mn-ea"/>
            </a:endParaRPr>
          </a:p>
          <a:p>
            <a:pPr marL="0" lvl="1" indent="0">
              <a:buNone/>
              <a:defRPr lang="ko-KR" altLang="en-US"/>
            </a:pPr>
            <a:r>
              <a:rPr lang="en-US" altLang="ko-KR" sz="1400" dirty="0" smtClean="0">
                <a:solidFill>
                  <a:schemeClr val="bg1"/>
                </a:solidFill>
                <a:latin typeface="+mn-ea"/>
              </a:rPr>
              <a:t>Now user find out his SA Node , plug it out and fix it .</a:t>
            </a:r>
          </a:p>
          <a:p>
            <a:pPr marL="285750" lvl="1">
              <a:buFontTx/>
              <a:buChar char="-"/>
              <a:defRPr lang="ko-KR" altLang="en-US"/>
            </a:pPr>
            <a:r>
              <a:rPr lang="en-US" altLang="ko-KR" sz="1400" dirty="0" smtClean="0">
                <a:solidFill>
                  <a:schemeClr val="bg1"/>
                </a:solidFill>
                <a:latin typeface="+mn-ea"/>
              </a:rPr>
              <a:t>Remove node, and fix it (Plug sensor again)</a:t>
            </a:r>
          </a:p>
          <a:p>
            <a:pPr marL="0" lvl="1" indent="0">
              <a:buNone/>
              <a:defRPr lang="ko-KR" altLang="en-US"/>
            </a:pPr>
            <a:endParaRPr lang="en-US" altLang="ko-KR" sz="1400" dirty="0" smtClean="0">
              <a:solidFill>
                <a:schemeClr val="bg1"/>
              </a:solidFill>
              <a:latin typeface="+mn-ea"/>
            </a:endParaRPr>
          </a:p>
          <a:p>
            <a:pPr marL="0" lvl="1" indent="0">
              <a:buNone/>
              <a:defRPr lang="ko-KR" altLang="en-US"/>
            </a:pPr>
            <a:r>
              <a:rPr lang="en-US" altLang="ko-KR" sz="1400" dirty="0" smtClean="0">
                <a:solidFill>
                  <a:schemeClr val="bg1"/>
                </a:solidFill>
                <a:latin typeface="+mn-ea"/>
              </a:rPr>
              <a:t>- Discover</a:t>
            </a:r>
            <a:endParaRPr lang="en-US" altLang="ko-KR" sz="1400" dirty="0">
              <a:solidFill>
                <a:schemeClr val="bg1"/>
              </a:solidFill>
              <a:latin typeface="+mn-ea"/>
            </a:endParaRPr>
          </a:p>
          <a:p>
            <a:pPr marL="0" lvl="1" indent="0">
              <a:buNone/>
              <a:defRPr lang="ko-KR" altLang="en-US"/>
            </a:pPr>
            <a:r>
              <a:rPr lang="en-US" altLang="ko-KR" sz="1400" dirty="0" smtClean="0">
                <a:solidFill>
                  <a:schemeClr val="bg1"/>
                </a:solidFill>
                <a:latin typeface="+mn-ea"/>
              </a:rPr>
              <a:t>Let do discover again. See you can add nodes dynamically.  </a:t>
            </a:r>
          </a:p>
          <a:p>
            <a:pPr marL="0" lvl="1" indent="0">
              <a:buNone/>
              <a:defRPr lang="ko-KR" altLang="en-US"/>
            </a:pPr>
            <a:endParaRPr lang="en-US" altLang="ko-KR" sz="1400" dirty="0" smtClean="0">
              <a:solidFill>
                <a:schemeClr val="bg1"/>
              </a:solidFill>
              <a:latin typeface="+mn-ea"/>
            </a:endParaRPr>
          </a:p>
          <a:p>
            <a:pPr marL="1028700" lvl="1" indent="-1028700">
              <a:buNone/>
              <a:defRPr lang="ko-KR" altLang="en-US"/>
            </a:pPr>
            <a:endParaRPr lang="en-US" altLang="ko-KR" sz="1400" dirty="0">
              <a:solidFill>
                <a:schemeClr val="bg1"/>
              </a:solidFill>
              <a:latin typeface="+mn-ea"/>
            </a:endParaRPr>
          </a:p>
          <a:p>
            <a:pPr marL="1028700" lvl="1" indent="-1028700">
              <a:buNone/>
              <a:defRPr lang="ko-KR" altLang="en-US"/>
            </a:pPr>
            <a:endParaRPr lang="en-US" altLang="ko-KR" sz="1400" dirty="0" smtClean="0">
              <a:solidFill>
                <a:schemeClr val="bg1"/>
              </a:solidFill>
              <a:latin typeface="+mn-ea"/>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6</a:t>
            </a:fld>
            <a:r>
              <a:rPr lang="en-US" altLang="ko-KR" dirty="0" smtClean="0"/>
              <a:t>/32</a:t>
            </a:r>
            <a:endParaRPr lang="ko-KR" altLang="en-US" dirty="0"/>
          </a:p>
        </p:txBody>
      </p:sp>
    </p:spTree>
    <p:extLst>
      <p:ext uri="{BB962C8B-B14F-4D97-AF65-F5344CB8AC3E}">
        <p14:creationId xmlns:p14="http://schemas.microsoft.com/office/powerpoint/2010/main" val="343914528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836712"/>
            <a:ext cx="8712968" cy="587727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bg1"/>
              </a:solidFill>
              <a:latin typeface="+mn-ea"/>
            </a:endParaRPr>
          </a:p>
        </p:txBody>
      </p:sp>
      <p:sp>
        <p:nvSpPr>
          <p:cNvPr id="2" name="제목 1"/>
          <p:cNvSpPr>
            <a:spLocks noGrp="1"/>
          </p:cNvSpPr>
          <p:nvPr>
            <p:ph type="title"/>
          </p:nvPr>
        </p:nvSpPr>
        <p:spPr>
          <a:xfrm>
            <a:off x="243086" y="116632"/>
            <a:ext cx="8361362" cy="658745"/>
          </a:xfrm>
        </p:spPr>
        <p:txBody>
          <a:bodyPr/>
          <a:lstStyle/>
          <a:p>
            <a:pPr lvl="0">
              <a:defRPr lang="ko-KR" altLang="en-US"/>
            </a:pPr>
            <a:r>
              <a:rPr lang="en-US" altLang="ko-KR" dirty="0" smtClean="0"/>
              <a:t>Demo Scenario</a:t>
            </a:r>
            <a:endParaRPr lang="ko-KR" altLang="en-US" dirty="0"/>
          </a:p>
        </p:txBody>
      </p:sp>
      <p:sp>
        <p:nvSpPr>
          <p:cNvPr id="3" name="텍스트 개체 틀 2"/>
          <p:cNvSpPr>
            <a:spLocks noGrp="1"/>
          </p:cNvSpPr>
          <p:nvPr>
            <p:ph type="body" sz="quarter" idx="10"/>
          </p:nvPr>
        </p:nvSpPr>
        <p:spPr>
          <a:xfrm>
            <a:off x="719572" y="836712"/>
            <a:ext cx="8172908" cy="5805264"/>
          </a:xfrm>
        </p:spPr>
        <p:txBody>
          <a:bodyPr/>
          <a:lstStyle/>
          <a:p>
            <a:pPr marL="457200" indent="-457200">
              <a:defRPr lang="ko-KR" altLang="en-US"/>
            </a:pPr>
            <a:r>
              <a:rPr lang="en-US" altLang="ko-KR" sz="1600" b="1" dirty="0" smtClean="0">
                <a:solidFill>
                  <a:schemeClr val="bg1"/>
                </a:solidFill>
                <a:latin typeface="+mn-ea"/>
                <a:ea typeface="+mn-ea"/>
              </a:rPr>
              <a:t>[</a:t>
            </a:r>
            <a:r>
              <a:rPr lang="en-US" altLang="ko-KR" sz="1400" b="1" dirty="0" smtClean="0">
                <a:solidFill>
                  <a:schemeClr val="bg1"/>
                </a:solidFill>
                <a:latin typeface="+mn-ea"/>
              </a:rPr>
              <a:t>Add second node]</a:t>
            </a:r>
          </a:p>
          <a:p>
            <a:pPr marL="0" indent="0">
              <a:defRPr lang="ko-KR" altLang="en-US"/>
            </a:pPr>
            <a:endParaRPr lang="en-US" altLang="ko-KR" sz="1400" b="1" dirty="0" smtClean="0">
              <a:solidFill>
                <a:schemeClr val="bg1"/>
              </a:solidFill>
              <a:latin typeface="+mn-ea"/>
            </a:endParaRPr>
          </a:p>
          <a:p>
            <a:pPr marL="0" indent="0">
              <a:defRPr lang="ko-KR" altLang="en-US"/>
            </a:pPr>
            <a:r>
              <a:rPr lang="en-US" altLang="ko-KR" sz="1400" b="1" dirty="0" smtClean="0">
                <a:solidFill>
                  <a:schemeClr val="bg1"/>
                </a:solidFill>
                <a:latin typeface="+mn-ea"/>
              </a:rPr>
              <a:t>Now you are happy with our </a:t>
            </a:r>
            <a:r>
              <a:rPr lang="en-US" altLang="ko-KR" sz="1400" b="1" dirty="0" err="1" smtClean="0">
                <a:solidFill>
                  <a:schemeClr val="bg1"/>
                </a:solidFill>
                <a:latin typeface="+mn-ea"/>
              </a:rPr>
              <a:t>IoTMS</a:t>
            </a:r>
            <a:r>
              <a:rPr lang="en-US" altLang="ko-KR" sz="1400" b="1" dirty="0" smtClean="0">
                <a:solidFill>
                  <a:schemeClr val="bg1"/>
                </a:solidFill>
                <a:latin typeface="+mn-ea"/>
              </a:rPr>
              <a:t>, so buy another SA Node, Mailbox</a:t>
            </a:r>
          </a:p>
          <a:p>
            <a:pPr marL="0" indent="0">
              <a:defRPr lang="ko-KR" altLang="en-US"/>
            </a:pPr>
            <a:r>
              <a:rPr lang="en-US" altLang="ko-KR" sz="1400" b="1" dirty="0" smtClean="0">
                <a:solidFill>
                  <a:schemeClr val="bg1"/>
                </a:solidFill>
                <a:latin typeface="+mn-ea"/>
              </a:rPr>
              <a:t>Let install it also.</a:t>
            </a:r>
          </a:p>
          <a:p>
            <a:pPr marL="0" indent="0">
              <a:defRPr lang="ko-KR" altLang="en-US"/>
            </a:pPr>
            <a:endParaRPr lang="en-US" altLang="ko-KR" sz="1400" b="1" dirty="0">
              <a:solidFill>
                <a:schemeClr val="bg1"/>
              </a:solidFill>
              <a:latin typeface="+mn-ea"/>
            </a:endParaRPr>
          </a:p>
          <a:p>
            <a:pPr marL="0" indent="0">
              <a:defRPr lang="ko-KR" altLang="en-US"/>
            </a:pPr>
            <a:r>
              <a:rPr lang="en-US" altLang="ko-KR" sz="1400" b="1" dirty="0" smtClean="0">
                <a:solidFill>
                  <a:schemeClr val="bg1"/>
                </a:solidFill>
                <a:latin typeface="+mn-ea"/>
              </a:rPr>
              <a:t>[Discover &amp; Register mailbox]</a:t>
            </a:r>
          </a:p>
          <a:p>
            <a:pPr marL="0" indent="0">
              <a:defRPr lang="ko-KR" altLang="en-US"/>
            </a:pPr>
            <a:r>
              <a:rPr lang="en-US" altLang="ko-KR" sz="1400" b="1" dirty="0" smtClean="0">
                <a:solidFill>
                  <a:schemeClr val="bg1"/>
                </a:solidFill>
                <a:latin typeface="+mn-ea"/>
              </a:rPr>
              <a:t>Again, put serial number (it is printed bottom) </a:t>
            </a:r>
          </a:p>
          <a:p>
            <a:pPr marL="0" indent="0">
              <a:defRPr lang="ko-KR" altLang="en-US"/>
            </a:pPr>
            <a:endParaRPr lang="en-US" altLang="ko-KR" sz="1400" b="1" dirty="0">
              <a:solidFill>
                <a:schemeClr val="bg1"/>
              </a:solidFill>
              <a:latin typeface="+mn-ea"/>
            </a:endParaRPr>
          </a:p>
          <a:p>
            <a:pPr marL="0" indent="0">
              <a:defRPr lang="ko-KR" altLang="en-US"/>
            </a:pPr>
            <a:r>
              <a:rPr lang="en-US" altLang="ko-KR" sz="1400" b="1" dirty="0" smtClean="0">
                <a:solidFill>
                  <a:schemeClr val="bg1"/>
                </a:solidFill>
                <a:latin typeface="+mn-ea"/>
              </a:rPr>
              <a:t>[show thing info]</a:t>
            </a:r>
          </a:p>
          <a:p>
            <a:pPr marL="0" indent="0">
              <a:defRPr lang="ko-KR" altLang="en-US"/>
            </a:pPr>
            <a:endParaRPr lang="en-US" altLang="ko-KR" sz="1400" b="1" dirty="0">
              <a:solidFill>
                <a:schemeClr val="bg1"/>
              </a:solidFill>
              <a:latin typeface="+mn-ea"/>
            </a:endParaRPr>
          </a:p>
          <a:p>
            <a:pPr marL="0" indent="0">
              <a:defRPr lang="ko-KR" altLang="en-US"/>
            </a:pPr>
            <a:r>
              <a:rPr lang="en-US" altLang="ko-KR" sz="1400" b="1" dirty="0" smtClean="0">
                <a:solidFill>
                  <a:schemeClr val="bg1"/>
                </a:solidFill>
                <a:latin typeface="+mn-ea"/>
              </a:rPr>
              <a:t>Click node info pages, see sensor value is updating</a:t>
            </a:r>
            <a:endParaRPr lang="en-US" altLang="ko-KR" sz="1400" dirty="0" smtClean="0">
              <a:solidFill>
                <a:schemeClr val="bg1"/>
              </a:solidFill>
              <a:latin typeface="+mn-ea"/>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7</a:t>
            </a:fld>
            <a:r>
              <a:rPr lang="en-US" altLang="ko-KR" dirty="0" smtClean="0"/>
              <a:t>/32</a:t>
            </a:r>
            <a:endParaRPr lang="ko-KR" altLang="en-US" dirty="0"/>
          </a:p>
        </p:txBody>
      </p:sp>
    </p:spTree>
    <p:extLst>
      <p:ext uri="{BB962C8B-B14F-4D97-AF65-F5344CB8AC3E}">
        <p14:creationId xmlns:p14="http://schemas.microsoft.com/office/powerpoint/2010/main" val="298826303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836712"/>
            <a:ext cx="8712968" cy="587727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bg1"/>
              </a:solidFill>
              <a:latin typeface="+mn-ea"/>
            </a:endParaRPr>
          </a:p>
        </p:txBody>
      </p:sp>
      <p:sp>
        <p:nvSpPr>
          <p:cNvPr id="2" name="제목 1"/>
          <p:cNvSpPr>
            <a:spLocks noGrp="1"/>
          </p:cNvSpPr>
          <p:nvPr>
            <p:ph type="title"/>
          </p:nvPr>
        </p:nvSpPr>
        <p:spPr>
          <a:xfrm>
            <a:off x="243086" y="116632"/>
            <a:ext cx="8361362" cy="658745"/>
          </a:xfrm>
        </p:spPr>
        <p:txBody>
          <a:bodyPr/>
          <a:lstStyle/>
          <a:p>
            <a:pPr lvl="0">
              <a:defRPr lang="ko-KR" altLang="en-US"/>
            </a:pPr>
            <a:r>
              <a:rPr lang="en-US" altLang="ko-KR" dirty="0" smtClean="0"/>
              <a:t>Demo Scenario</a:t>
            </a:r>
            <a:endParaRPr lang="ko-KR" altLang="en-US" dirty="0"/>
          </a:p>
        </p:txBody>
      </p:sp>
      <p:sp>
        <p:nvSpPr>
          <p:cNvPr id="3" name="텍스트 개체 틀 2"/>
          <p:cNvSpPr>
            <a:spLocks noGrp="1"/>
          </p:cNvSpPr>
          <p:nvPr>
            <p:ph type="body" sz="quarter" idx="10"/>
          </p:nvPr>
        </p:nvSpPr>
        <p:spPr>
          <a:xfrm>
            <a:off x="719572" y="836712"/>
            <a:ext cx="8172908" cy="5805264"/>
          </a:xfrm>
        </p:spPr>
        <p:txBody>
          <a:bodyPr/>
          <a:lstStyle/>
          <a:p>
            <a:pPr marL="457200" indent="-457200">
              <a:defRPr lang="ko-KR" altLang="en-US"/>
            </a:pPr>
            <a:r>
              <a:rPr lang="en-US" altLang="ko-KR" sz="1600" b="1" dirty="0" smtClean="0">
                <a:solidFill>
                  <a:schemeClr val="bg1"/>
                </a:solidFill>
                <a:latin typeface="+mn-ea"/>
                <a:ea typeface="+mn-ea"/>
              </a:rPr>
              <a:t>[</a:t>
            </a:r>
            <a:r>
              <a:rPr lang="en-US" altLang="ko-KR" sz="1400" b="1" dirty="0" smtClean="0">
                <a:solidFill>
                  <a:schemeClr val="bg1"/>
                </a:solidFill>
                <a:latin typeface="+mn-ea"/>
              </a:rPr>
              <a:t>Add Rule]</a:t>
            </a:r>
          </a:p>
          <a:p>
            <a:pPr marL="0" indent="0">
              <a:defRPr lang="ko-KR" altLang="en-US"/>
            </a:pPr>
            <a:endParaRPr lang="en-US" altLang="ko-KR" sz="1400" b="1" dirty="0" smtClean="0">
              <a:solidFill>
                <a:schemeClr val="bg1"/>
              </a:solidFill>
              <a:latin typeface="+mn-ea"/>
            </a:endParaRPr>
          </a:p>
          <a:p>
            <a:pPr marL="0" indent="0">
              <a:defRPr lang="ko-KR" altLang="en-US"/>
            </a:pPr>
            <a:r>
              <a:rPr lang="en-US" altLang="ko-KR" sz="1400" b="1" dirty="0" smtClean="0">
                <a:solidFill>
                  <a:schemeClr val="bg1"/>
                </a:solidFill>
                <a:latin typeface="+mn-ea"/>
              </a:rPr>
              <a:t>What can we do with this mail box, let’s set some funny things. Add rule such as</a:t>
            </a:r>
          </a:p>
          <a:p>
            <a:pPr marL="0" indent="0">
              <a:defRPr lang="ko-KR" altLang="en-US"/>
            </a:pPr>
            <a:r>
              <a:rPr lang="en-US" altLang="ko-KR" sz="1400" b="1" dirty="0" smtClean="0">
                <a:solidFill>
                  <a:schemeClr val="bg1"/>
                </a:solidFill>
                <a:latin typeface="+mn-ea"/>
              </a:rPr>
              <a:t>‘ If you are home and mail is arrive, then open door’ (open door to get mail, it is funny but not recommend you do this. Add some </a:t>
            </a:r>
            <a:r>
              <a:rPr lang="en-US" altLang="ko-KR" sz="1400" b="1" dirty="0" err="1" smtClean="0">
                <a:solidFill>
                  <a:schemeClr val="bg1"/>
                </a:solidFill>
                <a:latin typeface="+mn-ea"/>
              </a:rPr>
              <a:t>userful</a:t>
            </a:r>
            <a:r>
              <a:rPr lang="en-US" altLang="ko-KR" sz="1400" b="1" dirty="0" smtClean="0">
                <a:solidFill>
                  <a:schemeClr val="bg1"/>
                </a:solidFill>
                <a:latin typeface="+mn-ea"/>
              </a:rPr>
              <a:t> one. )</a:t>
            </a:r>
          </a:p>
          <a:p>
            <a:pPr marL="0" indent="0">
              <a:defRPr lang="ko-KR" altLang="en-US"/>
            </a:pPr>
            <a:r>
              <a:rPr lang="en-US" altLang="ko-KR" sz="1400" b="1" dirty="0" smtClean="0">
                <a:solidFill>
                  <a:schemeClr val="bg1"/>
                </a:solidFill>
                <a:latin typeface="+mn-ea"/>
              </a:rPr>
              <a:t> </a:t>
            </a:r>
          </a:p>
          <a:p>
            <a:pPr marL="285750" indent="-285750">
              <a:buFontTx/>
              <a:buChar char="-"/>
              <a:defRPr lang="ko-KR" altLang="en-US"/>
            </a:pPr>
            <a:r>
              <a:rPr lang="en-US" altLang="ko-KR" sz="1400" b="1" dirty="0" smtClean="0">
                <a:solidFill>
                  <a:schemeClr val="bg1"/>
                </a:solidFill>
                <a:latin typeface="+mn-ea"/>
              </a:rPr>
              <a:t>Add rule</a:t>
            </a:r>
          </a:p>
          <a:p>
            <a:pPr marL="285750" indent="-285750">
              <a:buFontTx/>
              <a:buChar char="-"/>
              <a:defRPr lang="ko-KR" altLang="en-US"/>
            </a:pPr>
            <a:endParaRPr lang="en-US" altLang="ko-KR" sz="1400" b="1" dirty="0">
              <a:solidFill>
                <a:schemeClr val="bg1"/>
              </a:solidFill>
              <a:latin typeface="+mn-ea"/>
            </a:endParaRPr>
          </a:p>
          <a:p>
            <a:pPr marL="0" indent="0">
              <a:defRPr lang="ko-KR" altLang="en-US"/>
            </a:pPr>
            <a:r>
              <a:rPr lang="en-US" altLang="ko-KR" sz="1400" dirty="0">
                <a:solidFill>
                  <a:schemeClr val="bg1"/>
                </a:solidFill>
                <a:latin typeface="+mn-ea"/>
              </a:rPr>
              <a:t>if 78:c4:e:2:5b:b3@0007==</a:t>
            </a:r>
            <a:r>
              <a:rPr lang="en-US" altLang="ko-KR" sz="1400" dirty="0" err="1">
                <a:solidFill>
                  <a:schemeClr val="bg1"/>
                </a:solidFill>
                <a:latin typeface="+mn-ea"/>
              </a:rPr>
              <a:t>Mail#MailBox</a:t>
            </a:r>
            <a:r>
              <a:rPr lang="en-US" altLang="ko-KR" sz="1400" dirty="0">
                <a:solidFill>
                  <a:schemeClr val="bg1"/>
                </a:solidFill>
                <a:latin typeface="+mn-ea"/>
              </a:rPr>
              <a:t>, 78:c4:e:1:7f:f9@0003==</a:t>
            </a:r>
            <a:r>
              <a:rPr lang="en-US" altLang="ko-KR" sz="1400" dirty="0" err="1">
                <a:solidFill>
                  <a:schemeClr val="bg1"/>
                </a:solidFill>
                <a:latin typeface="+mn-ea"/>
              </a:rPr>
              <a:t>AtHome#Presence</a:t>
            </a:r>
            <a:r>
              <a:rPr lang="en-US" altLang="ko-KR" sz="1400" dirty="0">
                <a:solidFill>
                  <a:schemeClr val="bg1"/>
                </a:solidFill>
                <a:latin typeface="+mn-ea"/>
              </a:rPr>
              <a:t> then </a:t>
            </a:r>
            <a:r>
              <a:rPr lang="en-US" altLang="ko-KR" sz="1400" dirty="0" smtClean="0">
                <a:solidFill>
                  <a:schemeClr val="bg1"/>
                </a:solidFill>
                <a:latin typeface="+mn-ea"/>
              </a:rPr>
              <a:t>78:c4:e:1:7f:f9@0001=</a:t>
            </a:r>
            <a:r>
              <a:rPr lang="en-US" altLang="ko-KR" sz="1400" dirty="0" err="1" smtClean="0">
                <a:solidFill>
                  <a:schemeClr val="bg1"/>
                </a:solidFill>
                <a:latin typeface="+mn-ea"/>
              </a:rPr>
              <a:t>Open#Door</a:t>
            </a:r>
            <a:endParaRPr lang="en-US" altLang="ko-KR" sz="1400" dirty="0" smtClean="0">
              <a:solidFill>
                <a:schemeClr val="bg1"/>
              </a:solidFill>
              <a:latin typeface="+mn-ea"/>
            </a:endParaRPr>
          </a:p>
          <a:p>
            <a:pPr marL="0" indent="0">
              <a:defRPr lang="ko-KR" altLang="en-US"/>
            </a:pPr>
            <a:endParaRPr lang="en-US" altLang="ko-KR" sz="1400" dirty="0">
              <a:solidFill>
                <a:schemeClr val="bg1"/>
              </a:solidFill>
              <a:latin typeface="+mn-ea"/>
            </a:endParaRPr>
          </a:p>
          <a:p>
            <a:pPr marL="0" indent="0">
              <a:defRPr lang="ko-KR" altLang="en-US"/>
            </a:pPr>
            <a:r>
              <a:rPr lang="en-US" altLang="ko-KR" sz="1400" dirty="0" smtClean="0">
                <a:solidFill>
                  <a:schemeClr val="bg1"/>
                </a:solidFill>
                <a:latin typeface="+mn-ea"/>
              </a:rPr>
              <a:t>See? What do you see? You can add rule on runtime. Let imagine you buy new SA node which has air-conditioner controller.  You can add rules like this. Now our </a:t>
            </a:r>
            <a:r>
              <a:rPr lang="en-US" altLang="ko-KR" sz="1400" dirty="0" err="1" smtClean="0">
                <a:solidFill>
                  <a:schemeClr val="bg1"/>
                </a:solidFill>
                <a:latin typeface="+mn-ea"/>
              </a:rPr>
              <a:t>IoTMS</a:t>
            </a:r>
            <a:r>
              <a:rPr lang="en-US" altLang="ko-KR" sz="1400" dirty="0" smtClean="0">
                <a:solidFill>
                  <a:schemeClr val="bg1"/>
                </a:solidFill>
                <a:latin typeface="+mn-ea"/>
              </a:rPr>
              <a:t> play temperature controller </a:t>
            </a:r>
          </a:p>
          <a:p>
            <a:pPr marL="0" indent="0">
              <a:defRPr lang="ko-KR" altLang="en-US"/>
            </a:pPr>
            <a:endParaRPr lang="en-US" altLang="ko-KR" sz="1400" dirty="0" smtClean="0">
              <a:solidFill>
                <a:schemeClr val="bg1"/>
              </a:solidFill>
              <a:latin typeface="+mn-ea"/>
            </a:endParaRPr>
          </a:p>
          <a:p>
            <a:r>
              <a:rPr lang="en-US" altLang="ko-KR" sz="1400" dirty="0">
                <a:solidFill>
                  <a:schemeClr val="bg1"/>
                </a:solidFill>
              </a:rPr>
              <a:t>If somebody home and temperator is over 30 degree, turn on Air conditioner. </a:t>
            </a:r>
            <a:endParaRPr lang="ko-KR" altLang="ko-KR" sz="1400" dirty="0">
              <a:solidFill>
                <a:schemeClr val="bg1"/>
              </a:solidFill>
            </a:endParaRPr>
          </a:p>
          <a:p>
            <a:r>
              <a:rPr lang="en-US" altLang="ko-KR" sz="1400" dirty="0">
                <a:solidFill>
                  <a:schemeClr val="bg1"/>
                </a:solidFill>
              </a:rPr>
              <a:t>If somebody home and temperator is under 18 degree, turn off Air conditiner. </a:t>
            </a:r>
            <a:endParaRPr lang="ko-KR" altLang="ko-KR" sz="1400" dirty="0">
              <a:solidFill>
                <a:schemeClr val="bg1"/>
              </a:solidFill>
            </a:endParaRPr>
          </a:p>
          <a:p>
            <a:pPr marL="0" indent="0">
              <a:defRPr lang="ko-KR" altLang="en-US"/>
            </a:pPr>
            <a:endParaRPr lang="en-US" altLang="ko-KR" sz="1400" dirty="0" smtClean="0">
              <a:solidFill>
                <a:schemeClr val="bg1"/>
              </a:solidFill>
              <a:latin typeface="+mn-ea"/>
            </a:endParaRPr>
          </a:p>
          <a:p>
            <a:pPr marL="285750" indent="-285750">
              <a:buFontTx/>
              <a:buChar char="-"/>
              <a:defRPr lang="ko-KR" altLang="en-US"/>
            </a:pPr>
            <a:r>
              <a:rPr lang="en-US" altLang="ko-KR" sz="1400" dirty="0" smtClean="0">
                <a:solidFill>
                  <a:schemeClr val="bg1"/>
                </a:solidFill>
                <a:latin typeface="+mn-ea"/>
              </a:rPr>
              <a:t>Add invalid rule</a:t>
            </a:r>
          </a:p>
          <a:p>
            <a:pPr marL="0" indent="0">
              <a:defRPr lang="ko-KR" altLang="en-US"/>
            </a:pPr>
            <a:r>
              <a:rPr lang="en-US" altLang="ko-KR" sz="1400" dirty="0" smtClean="0">
                <a:solidFill>
                  <a:schemeClr val="bg1"/>
                </a:solidFill>
                <a:latin typeface="+mn-ea"/>
              </a:rPr>
              <a:t>Since </a:t>
            </a:r>
            <a:r>
              <a:rPr lang="en-US" altLang="ko-KR" sz="1400" dirty="0" err="1" smtClean="0">
                <a:solidFill>
                  <a:schemeClr val="bg1"/>
                </a:solidFill>
                <a:latin typeface="+mn-ea"/>
              </a:rPr>
              <a:t>IoTMS</a:t>
            </a:r>
            <a:r>
              <a:rPr lang="en-US" altLang="ko-KR" sz="1400" dirty="0" smtClean="0">
                <a:solidFill>
                  <a:schemeClr val="bg1"/>
                </a:solidFill>
                <a:latin typeface="+mn-ea"/>
              </a:rPr>
              <a:t> allow user to add rule, there is always </a:t>
            </a:r>
            <a:r>
              <a:rPr lang="en-US" altLang="ko-KR" sz="1400" b="1" dirty="0" smtClean="0">
                <a:solidFill>
                  <a:schemeClr val="bg1"/>
                </a:solidFill>
                <a:latin typeface="+mn-ea"/>
              </a:rPr>
              <a:t>possibility to add conflict rule. </a:t>
            </a:r>
            <a:r>
              <a:rPr lang="en-US" altLang="ko-KR" sz="1400" b="1" dirty="0">
                <a:solidFill>
                  <a:schemeClr val="bg1"/>
                </a:solidFill>
                <a:latin typeface="+mn-ea"/>
              </a:rPr>
              <a:t>s</a:t>
            </a:r>
            <a:r>
              <a:rPr lang="en-US" altLang="ko-KR" sz="1400" b="1" dirty="0" smtClean="0">
                <a:solidFill>
                  <a:schemeClr val="bg1"/>
                </a:solidFill>
                <a:latin typeface="+mn-ea"/>
              </a:rPr>
              <a:t>uch as</a:t>
            </a:r>
          </a:p>
          <a:p>
            <a:pPr marL="0" indent="0">
              <a:defRPr lang="ko-KR" altLang="en-US"/>
            </a:pPr>
            <a:r>
              <a:rPr lang="en-US" altLang="ko-KR" sz="1400" b="1" dirty="0" smtClean="0">
                <a:solidFill>
                  <a:schemeClr val="bg1"/>
                </a:solidFill>
                <a:latin typeface="+mn-ea"/>
              </a:rPr>
              <a:t>‘Open door if somebody home’ even another rule (somebody home, close door) is already exist . </a:t>
            </a:r>
          </a:p>
          <a:p>
            <a:pPr marL="0" indent="0">
              <a:defRPr lang="ko-KR" altLang="en-US"/>
            </a:pPr>
            <a:r>
              <a:rPr lang="en-US" altLang="ko-KR" sz="1400" b="1" dirty="0" err="1" smtClean="0">
                <a:solidFill>
                  <a:schemeClr val="bg1"/>
                </a:solidFill>
                <a:latin typeface="+mn-ea"/>
              </a:rPr>
              <a:t>IoTMS</a:t>
            </a:r>
            <a:r>
              <a:rPr lang="en-US" altLang="ko-KR" sz="1400" b="1" dirty="0">
                <a:solidFill>
                  <a:schemeClr val="bg1"/>
                </a:solidFill>
                <a:latin typeface="+mn-ea"/>
              </a:rPr>
              <a:t> </a:t>
            </a:r>
            <a:r>
              <a:rPr lang="en-US" altLang="ko-KR" sz="1400" b="1" dirty="0" smtClean="0">
                <a:solidFill>
                  <a:schemeClr val="bg1"/>
                </a:solidFill>
                <a:latin typeface="+mn-ea"/>
              </a:rPr>
              <a:t>analyze rule and prevent user to add invalid rule. </a:t>
            </a:r>
          </a:p>
          <a:p>
            <a:pPr marL="0" indent="0">
              <a:defRPr lang="ko-KR" altLang="en-US"/>
            </a:pPr>
            <a:endParaRPr lang="en-US" altLang="ko-KR" sz="1400" b="1" dirty="0" smtClean="0">
              <a:solidFill>
                <a:schemeClr val="bg1"/>
              </a:solidFill>
              <a:latin typeface="+mn-ea"/>
            </a:endParaRPr>
          </a:p>
          <a:p>
            <a:pPr marL="0" indent="0">
              <a:defRPr lang="ko-KR" altLang="en-US"/>
            </a:pPr>
            <a:endParaRPr lang="en-US" altLang="ko-KR" sz="1400" dirty="0" smtClean="0">
              <a:solidFill>
                <a:schemeClr val="bg1"/>
              </a:solidFill>
              <a:latin typeface="+mn-ea"/>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8</a:t>
            </a:fld>
            <a:r>
              <a:rPr lang="en-US" altLang="ko-KR" dirty="0" smtClean="0"/>
              <a:t>/32</a:t>
            </a:r>
            <a:endParaRPr lang="ko-KR" altLang="en-US" dirty="0"/>
          </a:p>
        </p:txBody>
      </p:sp>
    </p:spTree>
    <p:extLst>
      <p:ext uri="{BB962C8B-B14F-4D97-AF65-F5344CB8AC3E}">
        <p14:creationId xmlns:p14="http://schemas.microsoft.com/office/powerpoint/2010/main" val="277408025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Rule example</a:t>
            </a:r>
            <a:endParaRPr lang="ko-KR" altLang="en-US" dirty="0"/>
          </a:p>
        </p:txBody>
      </p:sp>
      <p:sp>
        <p:nvSpPr>
          <p:cNvPr id="3" name="텍스트 개체 틀 2"/>
          <p:cNvSpPr>
            <a:spLocks noGrp="1"/>
          </p:cNvSpPr>
          <p:nvPr>
            <p:ph type="body" sz="quarter" idx="10"/>
          </p:nvPr>
        </p:nvSpPr>
        <p:spPr/>
        <p:txBody>
          <a:bodyPr/>
          <a:lstStyle/>
          <a:p>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9</a:t>
            </a:fld>
            <a:r>
              <a:rPr lang="en-US" altLang="ko-KR" smtClean="0"/>
              <a:t>/50</a:t>
            </a:r>
            <a:endParaRPr lang="ko-KR" altLang="en-US" dirty="0"/>
          </a:p>
        </p:txBody>
      </p:sp>
      <p:sp>
        <p:nvSpPr>
          <p:cNvPr id="5" name="직사각형 4"/>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bg1"/>
                </a:solidFill>
                <a:latin typeface="+mn-ea"/>
              </a:rPr>
              <a:t>if </a:t>
            </a:r>
            <a:r>
              <a:rPr lang="en-US" altLang="ko-KR" sz="1600" dirty="0" smtClean="0">
                <a:solidFill>
                  <a:schemeClr val="bg1"/>
                </a:solidFill>
                <a:latin typeface="+mn-ea"/>
              </a:rPr>
              <a:t>78:c4:e:2:5b:b3@0007==</a:t>
            </a:r>
            <a:r>
              <a:rPr lang="en-US" altLang="ko-KR" sz="1600" dirty="0" err="1">
                <a:solidFill>
                  <a:schemeClr val="bg1"/>
                </a:solidFill>
                <a:latin typeface="+mn-ea"/>
              </a:rPr>
              <a:t>Mail#MailBox</a:t>
            </a:r>
            <a:r>
              <a:rPr lang="en-US" altLang="ko-KR" sz="1600" dirty="0">
                <a:solidFill>
                  <a:schemeClr val="bg1"/>
                </a:solidFill>
                <a:latin typeface="+mn-ea"/>
              </a:rPr>
              <a:t> then *@</a:t>
            </a:r>
            <a:r>
              <a:rPr lang="en-US" altLang="ko-KR" sz="1600" dirty="0" smtClean="0">
                <a:solidFill>
                  <a:schemeClr val="bg1"/>
                </a:solidFill>
                <a:latin typeface="+mn-ea"/>
              </a:rPr>
              <a:t>0011=</a:t>
            </a:r>
            <a:r>
              <a:rPr lang="en-US" altLang="ko-KR" sz="1600" dirty="0" err="1" smtClean="0">
                <a:solidFill>
                  <a:schemeClr val="bg1"/>
                </a:solidFill>
                <a:latin typeface="+mn-ea"/>
              </a:rPr>
              <a:t>POST#Message</a:t>
            </a:r>
            <a:endParaRPr lang="en-US" altLang="ko-KR" sz="1600" dirty="0" smtClean="0">
              <a:solidFill>
                <a:schemeClr val="bg1"/>
              </a:solidFill>
              <a:latin typeface="+mn-ea"/>
            </a:endParaRPr>
          </a:p>
          <a:p>
            <a:pPr algn="ctr"/>
            <a:r>
              <a:rPr lang="en-US" altLang="ko-KR" sz="1600" dirty="0">
                <a:solidFill>
                  <a:schemeClr val="bg1"/>
                </a:solidFill>
                <a:latin typeface="+mn-ea"/>
              </a:rPr>
              <a:t>if 78:c4:e:2:5b:b3@0007==</a:t>
            </a:r>
            <a:r>
              <a:rPr lang="en-US" altLang="ko-KR" sz="1600" dirty="0" err="1" smtClean="0">
                <a:solidFill>
                  <a:schemeClr val="bg1"/>
                </a:solidFill>
                <a:latin typeface="+mn-ea"/>
              </a:rPr>
              <a:t>Mail#MailBox</a:t>
            </a:r>
            <a:r>
              <a:rPr lang="en-US" altLang="ko-KR" sz="1600" dirty="0">
                <a:solidFill>
                  <a:schemeClr val="bg1"/>
                </a:solidFill>
                <a:latin typeface="+mn-ea"/>
              </a:rPr>
              <a:t>, 78:c4:e:1:7f:f9@0003</a:t>
            </a:r>
            <a:r>
              <a:rPr lang="en-US" altLang="ko-KR" sz="1600" dirty="0" smtClean="0">
                <a:solidFill>
                  <a:schemeClr val="bg1"/>
                </a:solidFill>
                <a:latin typeface="+mn-ea"/>
              </a:rPr>
              <a:t>==</a:t>
            </a:r>
            <a:r>
              <a:rPr lang="en-US" altLang="ko-KR" sz="1600" dirty="0" err="1" smtClean="0">
                <a:solidFill>
                  <a:schemeClr val="bg1"/>
                </a:solidFill>
                <a:latin typeface="+mn-ea"/>
              </a:rPr>
              <a:t>AtHome#Presence</a:t>
            </a:r>
            <a:r>
              <a:rPr lang="en-US" altLang="ko-KR" sz="1600" dirty="0" smtClean="0">
                <a:solidFill>
                  <a:schemeClr val="bg1"/>
                </a:solidFill>
                <a:latin typeface="+mn-ea"/>
              </a:rPr>
              <a:t>  </a:t>
            </a:r>
            <a:r>
              <a:rPr lang="en-US" altLang="ko-KR" sz="1600" dirty="0">
                <a:solidFill>
                  <a:schemeClr val="bg1"/>
                </a:solidFill>
                <a:latin typeface="+mn-ea"/>
              </a:rPr>
              <a:t>then 78:c4:e:1:7f:f9@0001=</a:t>
            </a:r>
            <a:r>
              <a:rPr lang="en-US" altLang="ko-KR" sz="1600" dirty="0" err="1">
                <a:solidFill>
                  <a:schemeClr val="bg1"/>
                </a:solidFill>
                <a:latin typeface="+mn-ea"/>
              </a:rPr>
              <a:t>Open#Door</a:t>
            </a:r>
            <a:endParaRPr lang="ko-KR" altLang="en-US" sz="1600" dirty="0">
              <a:solidFill>
                <a:schemeClr val="bg1"/>
              </a:solidFill>
              <a:latin typeface="+mn-ea"/>
            </a:endParaRPr>
          </a:p>
        </p:txBody>
      </p:sp>
    </p:spTree>
    <p:extLst>
      <p:ext uri="{BB962C8B-B14F-4D97-AF65-F5344CB8AC3E}">
        <p14:creationId xmlns:p14="http://schemas.microsoft.com/office/powerpoint/2010/main" val="3698589915"/>
      </p:ext>
    </p:extLst>
  </p:cSld>
  <p:clrMapOvr>
    <a:masterClrMapping/>
  </p:clrMapOvr>
  <p:timing>
    <p:tnLst>
      <p:par>
        <p:cTn id="1" dur="indefinite" restart="never" nodeType="tmRoot"/>
      </p:par>
    </p:tnLst>
  </p:timing>
</p:sld>
</file>

<file path=ppt/theme/theme1.xml><?xml version="1.0" encoding="utf-8"?>
<a:theme xmlns:a="http://schemas.openxmlformats.org/drawingml/2006/main" name="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1608</TotalTime>
  <Words>1162</Words>
  <Application>Microsoft Office PowerPoint</Application>
  <PresentationFormat>화면 슬라이드 쇼(4:3)</PresentationFormat>
  <Paragraphs>155</Paragraphs>
  <Slides>9</Slides>
  <Notes>8</Notes>
  <HiddenSlides>0</HiddenSlides>
  <MMClips>0</MMClips>
  <ScaleCrop>false</ScaleCrop>
  <HeadingPairs>
    <vt:vector size="4" baseType="variant">
      <vt:variant>
        <vt:lpstr>테마</vt:lpstr>
      </vt:variant>
      <vt:variant>
        <vt:i4>1</vt:i4>
      </vt:variant>
      <vt:variant>
        <vt:lpstr>슬라이드 제목</vt:lpstr>
      </vt:variant>
      <vt:variant>
        <vt:i4>9</vt:i4>
      </vt:variant>
    </vt:vector>
  </HeadingPairs>
  <TitlesOfParts>
    <vt:vector size="10" baseType="lpstr">
      <vt:lpstr>디자인 사용자 지정</vt:lpstr>
      <vt:lpstr>Agenda</vt:lpstr>
      <vt:lpstr>Demo Scenario</vt:lpstr>
      <vt:lpstr>Demo Scenario</vt:lpstr>
      <vt:lpstr>Demo Scenario</vt:lpstr>
      <vt:lpstr>Demo Scenario</vt:lpstr>
      <vt:lpstr>Demo Scenario</vt:lpstr>
      <vt:lpstr>Demo Scenario</vt:lpstr>
      <vt:lpstr>Demo Scenario</vt:lpstr>
      <vt:lpstr>Rule example</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Warehouse Management System (Initial Presentation)</dc:title>
  <dc:creator>이재안/선임연구원/SW아키텍처팀(jaean.yi@lge.com)</dc:creator>
  <cp:lastModifiedBy>user</cp:lastModifiedBy>
  <cp:revision>721</cp:revision>
  <dcterms:created xsi:type="dcterms:W3CDTF">2014-05-28T02:15:30Z</dcterms:created>
  <dcterms:modified xsi:type="dcterms:W3CDTF">2015-06-26T06:18:33Z</dcterms:modified>
</cp:coreProperties>
</file>