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7"/>
  </p:notesMasterIdLst>
  <p:sldIdLst>
    <p:sldId id="307" r:id="rId2"/>
    <p:sldId id="308" r:id="rId3"/>
    <p:sldId id="309" r:id="rId4"/>
    <p:sldId id="310" r:id="rId5"/>
    <p:sldId id="311" r:id="rId6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07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8" autoAdjust="0"/>
    <p:restoredTop sz="94604" autoAdjust="0"/>
  </p:normalViewPr>
  <p:slideViewPr>
    <p:cSldViewPr>
      <p:cViewPr varScale="1">
        <p:scale>
          <a:sx n="106" d="100"/>
          <a:sy n="106" d="100"/>
        </p:scale>
        <p:origin x="2088" y="108"/>
      </p:cViewPr>
      <p:guideLst>
        <p:guide orient="horz" pos="527"/>
        <p:guide pos="294"/>
        <p:guide pos="747"/>
        <p:guide pos="546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2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98855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12160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:Discover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88577" y="553318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59532" y="5528779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282931" y="2398103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2967007" y="2218387"/>
            <a:ext cx="30451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550037" y="1642524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940152" y="3801227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696236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646381" y="305539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6804248" y="3156702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6588224" y="3179115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918189" y="3035099"/>
            <a:ext cx="1598027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1.4: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resultRegistered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1880" y="2346718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342724" y="230959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598855" y="3848268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411760" y="3044853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88980" y="265063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405204" y="3026221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2189180" y="2722644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879182" y="5252728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282357" y="4207701"/>
            <a:ext cx="574" cy="104502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546847" y="5432443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2189180" y="4381973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3837659" y="525272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꺾인 연결선 136"/>
          <p:cNvCxnSpPr>
            <a:stCxn id="108" idx="3"/>
            <a:endCxn id="135" idx="0"/>
          </p:cNvCxnSpPr>
          <p:nvPr/>
        </p:nvCxnSpPr>
        <p:spPr>
          <a:xfrm>
            <a:off x="2967007" y="4027985"/>
            <a:ext cx="1273827" cy="1224742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4208208" y="466746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[Result=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Autorized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storeThings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4319972" y="4667467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546847" y="4365104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3: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updateRegister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940349" y="5941115"/>
            <a:ext cx="1877666" cy="595778"/>
            <a:chOff x="6074530" y="4766674"/>
            <a:chExt cx="1167771" cy="245174"/>
          </a:xfrm>
        </p:grpSpPr>
        <p:sp>
          <p:nvSpPr>
            <p:cNvPr id="156" name="한쪽 모서리가 잘린 사각형 155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Serial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is input by User. User can recognize it from SA node’s physically label.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직각 삼각형 157"/>
            <p:cNvSpPr/>
            <p:nvPr/>
          </p:nvSpPr>
          <p:spPr>
            <a:xfrm>
              <a:off x="7072450" y="4766674"/>
              <a:ext cx="169851" cy="113077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265954" y="438981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385256" y="438004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56" idx="3"/>
          </p:cNvCxnSpPr>
          <p:nvPr/>
        </p:nvCxnSpPr>
        <p:spPr>
          <a:xfrm flipV="1">
            <a:off x="1869221" y="5765959"/>
            <a:ext cx="0" cy="21160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231396" y="4350031"/>
            <a:ext cx="1895194" cy="738330"/>
            <a:chOff x="5983459" y="4477352"/>
            <a:chExt cx="1178672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verify for security whether serial input</a:t>
              </a:r>
              <a:r>
                <a:rPr lang="ko-KR" altLang="en-US" sz="10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from user is the same with SA-Node’s.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43601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  <a:endCxn id="84" idx="2"/>
          </p:cNvCxnSpPr>
          <p:nvPr/>
        </p:nvCxnSpPr>
        <p:spPr>
          <a:xfrm flipH="1" flipV="1">
            <a:off x="6696236" y="4160660"/>
            <a:ext cx="464032" cy="22187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View(2)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6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Control actuator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912443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69938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285188" y="552070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93509" y="5088700"/>
            <a:ext cx="213863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selection,value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596519" y="2398103"/>
            <a:ext cx="0" cy="175097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3280595" y="2218387"/>
            <a:ext cx="248934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697930" y="3801227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454014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539446" y="2927714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912443" y="414908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713641" y="2567038"/>
            <a:ext cx="3419547" cy="5633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Result=Success]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ActionControl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718792" y="2670166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192770" y="5445831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595945" y="4508513"/>
            <a:ext cx="574" cy="93731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860435" y="5625546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545553" y="4653136"/>
            <a:ext cx="259228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698844" y="461438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133189" y="4433936"/>
            <a:ext cx="1463147" cy="435224"/>
            <a:chOff x="5983459" y="4477352"/>
            <a:chExt cx="1209431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control actuator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74360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  <a:endCxn id="84" idx="2"/>
          </p:cNvCxnSpPr>
          <p:nvPr/>
        </p:nvCxnSpPr>
        <p:spPr>
          <a:xfrm flipH="1" flipV="1">
            <a:off x="6454014" y="4160660"/>
            <a:ext cx="378054" cy="29243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911868" y="317940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55776" y="3692304"/>
            <a:ext cx="259228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2709067" y="3653550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501174" y="1679237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ActionControl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456565" y="2924944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ActionControl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95440" y="2408528"/>
            <a:ext cx="1852759" cy="660433"/>
            <a:chOff x="5983459" y="4536665"/>
            <a:chExt cx="1176434" cy="50288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decide denial of control</a:t>
              </a: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6941363" y="4536665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1"/>
            <a:endCxn id="62" idx="1"/>
          </p:cNvCxnSpPr>
          <p:nvPr/>
        </p:nvCxnSpPr>
        <p:spPr>
          <a:xfrm>
            <a:off x="1105238" y="3068957"/>
            <a:ext cx="806630" cy="29016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496125" y="4653136"/>
            <a:ext cx="0" cy="321234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84507" y="3631539"/>
            <a:ext cx="1699261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Result=Deny]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1.1b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Result of denial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11986" y="4611699"/>
            <a:ext cx="1869187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Result=Deny]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1.1b.1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Result of denial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2496125" y="3669738"/>
            <a:ext cx="0" cy="321234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View(3)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3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56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Monitor </a:t>
            </a:r>
            <a:r>
              <a:rPr lang="en-US" altLang="ko-KR" dirty="0" err="1" smtClean="0"/>
              <a:t>sensers</a:t>
            </a:r>
            <a:r>
              <a:rPr lang="en-US" altLang="ko-KR" dirty="0" smtClean="0"/>
              <a:t>/actuators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843808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69938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3527884" y="2398103"/>
            <a:ext cx="0" cy="108698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4211960" y="2218387"/>
            <a:ext cx="155797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4702156" y="2150318"/>
            <a:ext cx="3513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endCxn id="55" idx="2"/>
          </p:cNvCxnSpPr>
          <p:nvPr/>
        </p:nvCxnSpPr>
        <p:spPr>
          <a:xfrm flipV="1">
            <a:off x="6454014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6524955" y="3101283"/>
            <a:ext cx="0" cy="327717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843808" y="3485084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501863" y="2433245"/>
            <a:ext cx="2290406" cy="6563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[Value change]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1.1.1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3654896" y="2611424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3124135" y="4869160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3527310" y="3844517"/>
            <a:ext cx="574" cy="102464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3563888" y="4221088"/>
            <a:ext cx="2016224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value)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>
            <a:off x="3670833" y="4218009"/>
            <a:ext cx="0" cy="32861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95925" y="3485083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93762" y="1679237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418406" y="3140968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31009" y="4149080"/>
            <a:ext cx="1852759" cy="660433"/>
            <a:chOff x="5983459" y="4536665"/>
            <a:chExt cx="1176434" cy="50288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decide action-control</a:t>
              </a: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6941363" y="4536665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3"/>
            <a:endCxn id="62" idx="2"/>
          </p:cNvCxnSpPr>
          <p:nvPr/>
        </p:nvCxnSpPr>
        <p:spPr>
          <a:xfrm flipH="1" flipV="1">
            <a:off x="1380001" y="3844516"/>
            <a:ext cx="160810" cy="35371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4" idx="1"/>
            <a:endCxn id="62" idx="0"/>
          </p:cNvCxnSpPr>
          <p:nvPr/>
        </p:nvCxnSpPr>
        <p:spPr>
          <a:xfrm rot="10800000" flipV="1">
            <a:off x="1380002" y="2218387"/>
            <a:ext cx="1463807" cy="1266696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535307" y="2601975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3623539" y="2527833"/>
            <a:ext cx="2146399" cy="4993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[Value change]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1.1.1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</a:t>
            </a:r>
            <a:r>
              <a:rPr lang="en-US" altLang="ko-KR" dirty="0" smtClean="0"/>
              <a:t>View(4)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4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520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</a:t>
            </a:r>
            <a:r>
              <a:rPr lang="en-US" altLang="ko-KR" dirty="0" smtClean="0"/>
              <a:t>Diagram: </a:t>
            </a:r>
            <a:r>
              <a:rPr lang="en-US" altLang="ko-KR" dirty="0" err="1" smtClean="0"/>
              <a:t>discoverNode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4" y="1412776"/>
            <a:ext cx="8218366" cy="47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</a:t>
            </a:r>
            <a:r>
              <a:rPr lang="en-US" altLang="ko-KR" dirty="0" smtClean="0"/>
              <a:t>View(5)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5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</a:t>
            </a:r>
            <a:r>
              <a:rPr lang="en-US" altLang="ko-KR" dirty="0" smtClean="0"/>
              <a:t>Diagram: </a:t>
            </a:r>
            <a:r>
              <a:rPr lang="en-US" altLang="ko-KR" dirty="0" smtClean="0"/>
              <a:t>Connect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4" y="1412776"/>
            <a:ext cx="8208554" cy="30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bg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bg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  <a:lumOff val="25000"/>
            </a:schemeClr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346</Words>
  <Application>Microsoft Office PowerPoint</Application>
  <PresentationFormat>화면 슬라이드 쇼(4:3)</PresentationFormat>
  <Paragraphs>100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Arial</vt:lpstr>
      <vt:lpstr>Tahoma</vt:lpstr>
      <vt:lpstr>디자인 사용자 지정</vt:lpstr>
      <vt:lpstr>5.3 Dynamic View(1)</vt:lpstr>
      <vt:lpstr>5.3 Dynamic View(2)</vt:lpstr>
      <vt:lpstr>5.3 Dynamic View(3)</vt:lpstr>
      <vt:lpstr>5.3 Dynamic View(4)</vt:lpstr>
      <vt:lpstr>5.3 Dynamic View(5)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권육/책임연구원/HE요소기술2팀(youk.kwon@lge.com)</cp:lastModifiedBy>
  <cp:revision>789</cp:revision>
  <dcterms:created xsi:type="dcterms:W3CDTF">2014-05-28T02:15:30Z</dcterms:created>
  <dcterms:modified xsi:type="dcterms:W3CDTF">2015-06-18T01:54:27Z</dcterms:modified>
</cp:coreProperties>
</file>