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82" d="100"/>
          <a:sy n="82" d="100"/>
        </p:scale>
        <p:origin x="-456" y="-84"/>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a:t>
            </a:r>
            <a:r>
              <a:rPr lang="en-US" altLang="ko-KR" smtClean="0"/>
              <a:t>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직사각형 410"/>
          <p:cNvSpPr/>
          <p:nvPr/>
        </p:nvSpPr>
        <p:spPr>
          <a:xfrm>
            <a:off x="306388" y="1087121"/>
            <a:ext cx="8504944" cy="5167167"/>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208" name="그림 207"/>
          <p:cNvPicPr>
            <a:picLocks noChangeAspect="1"/>
          </p:cNvPicPr>
          <p:nvPr/>
        </p:nvPicPr>
        <p:blipFill>
          <a:blip r:embed="rId3" cstate="print"/>
          <a:stretch>
            <a:fillRect/>
          </a:stretch>
        </p:blipFill>
        <p:spPr>
          <a:xfrm>
            <a:off x="606208" y="1268760"/>
            <a:ext cx="7931583" cy="3938357"/>
          </a:xfrm>
          <a:prstGeom prst="rect">
            <a:avLst/>
          </a:prstGeom>
        </p:spPr>
      </p:pic>
      <p:graphicFrame>
        <p:nvGraphicFramePr>
          <p:cNvPr id="5" name="개체 4"/>
          <p:cNvGraphicFramePr>
            <a:graphicFrameLocks noChangeAspect="1"/>
          </p:cNvGraphicFramePr>
          <p:nvPr>
            <p:extLst>
              <p:ext uri="{D42A27DB-BD31-4B8C-83A1-F6EECF244321}">
                <p14:modId xmlns:p14="http://schemas.microsoft.com/office/powerpoint/2010/main" val="1659979732"/>
              </p:ext>
            </p:extLst>
          </p:nvPr>
        </p:nvGraphicFramePr>
        <p:xfrm>
          <a:off x="7452320" y="5490803"/>
          <a:ext cx="914400" cy="771525"/>
        </p:xfrm>
        <a:graphic>
          <a:graphicData uri="http://schemas.openxmlformats.org/presentationml/2006/ole">
            <mc:AlternateContent xmlns:mc="http://schemas.openxmlformats.org/markup-compatibility/2006">
              <mc:Choice xmlns:v="urn:schemas-microsoft-com:vml" Requires="v">
                <p:oleObj spid="_x0000_s1029" name="Worksheet" showAsIcon="1" r:id="rId5" imgW="914400" imgH="771480" progId="Excel.Sheet.12">
                  <p:embed/>
                </p:oleObj>
              </mc:Choice>
              <mc:Fallback>
                <p:oleObj name="Worksheet" showAsIcon="1" r:id="rId5" imgW="914400" imgH="771480" progId="Excel.Shee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5490803"/>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861</TotalTime>
  <Words>1799</Words>
  <Application>Microsoft Office PowerPoint</Application>
  <PresentationFormat>화면 슬라이드 쇼(4:3)</PresentationFormat>
  <Paragraphs>556</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Worksheet</vt:lpstr>
      <vt:lpstr>IoT Management System (Initial Presentation)</vt:lpstr>
      <vt:lpstr>PowerPoint 프레젠테이션</vt:lpstr>
      <vt:lpstr>PowerPoint 프레젠테이션</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687</cp:revision>
  <dcterms:created xsi:type="dcterms:W3CDTF">2014-05-28T02:15:30Z</dcterms:created>
  <dcterms:modified xsi:type="dcterms:W3CDTF">2015-06-25T02:14:40Z</dcterms:modified>
</cp:coreProperties>
</file>