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3"/>
  </p:notesMasterIdLst>
  <p:sldIdLst>
    <p:sldId id="307" r:id="rId2"/>
  </p:sldIdLst>
  <p:sldSz cx="9144000" cy="6858000" type="screen4x3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842BCD3-E84E-4C92-B413-F11C840B25B4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pos="294">
          <p15:clr>
            <a:srgbClr val="A4A3A4"/>
          </p15:clr>
        </p15:guide>
        <p15:guide id="3" pos="747">
          <p15:clr>
            <a:srgbClr val="A4A3A4"/>
          </p15:clr>
        </p15:guide>
        <p15:guide id="4" pos="5465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 Root" initials="DBR" lastIdx="43" clrIdx="0"/>
  <p:cmAuthor id="2" name="mac" initials="m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94607" autoAdjust="0"/>
  </p:normalViewPr>
  <p:slideViewPr>
    <p:cSldViewPr>
      <p:cViewPr varScale="1">
        <p:scale>
          <a:sx n="72" d="100"/>
          <a:sy n="72" d="100"/>
        </p:scale>
        <p:origin x="732" y="54"/>
      </p:cViewPr>
      <p:guideLst>
        <p:guide orient="horz" pos="527"/>
        <p:guide pos="294"/>
        <p:guide pos="747"/>
        <p:guide pos="54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50" y="-96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6D22AAC-A4B1-4DE1-8849-4DA334672FA7}" type="datetime1">
              <a:rPr lang="ko-KR" altLang="en-US"/>
              <a:pPr lvl="0">
                <a:defRPr lang="ko-KR" altLang="en-US"/>
              </a:pPr>
              <a:t>2015-06-16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CA0CAB-945A-4D9A-9EB1-E1C8A52CAEF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G-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309440" y="760512"/>
            <a:ext cx="8511032" cy="554880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95000"/>
                  </a:schemeClr>
                </a:solidFill>
              </a:defRPr>
            </a:lvl1pPr>
            <a:lvl2pPr marL="363538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2pPr>
            <a:lvl3pPr marL="536575" indent="-173038">
              <a:defRPr sz="1600">
                <a:solidFill>
                  <a:schemeClr val="tx1">
                    <a:lumMod val="95000"/>
                  </a:schemeClr>
                </a:solidFill>
              </a:defRPr>
            </a:lvl3pPr>
            <a:lvl4pPr marL="711200" indent="-174625">
              <a:defRPr sz="1600">
                <a:solidFill>
                  <a:schemeClr val="tx1">
                    <a:lumMod val="95000"/>
                  </a:schemeClr>
                </a:solidFill>
              </a:defRPr>
            </a:lvl4pPr>
            <a:lvl5pPr marL="900113" indent="-188913">
              <a:defRPr sz="1600"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5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25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06388" y="188640"/>
            <a:ext cx="8361362" cy="468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</a:t>
            </a:r>
            <a:r>
              <a:rPr kumimoji="0" lang="ko-KR" altLang="en-US" sz="3200" b="1" i="0" u="none" strike="noStrike" kern="1200" cap="none" spc="-150" normalizeH="0" baseline="0" noProof="0" dirty="0" smtClean="0">
                <a:ln>
                  <a:noFill/>
                </a:ln>
                <a:gradFill>
                  <a:gsLst>
                    <a:gs pos="100000">
                      <a:prstClr val="black">
                        <a:lumMod val="65000"/>
                        <a:lumOff val="3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1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8039" y="764705"/>
            <a:ext cx="8527922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882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fld id="{887F5A62-5D57-4BBA-9485-2C5A6728F77D}" type="slidenum">
              <a:rPr lang="ko-KR" altLang="en-US" smtClean="0"/>
              <a:pPr/>
              <a:t>‹#›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pic>
        <p:nvPicPr>
          <p:cNvPr id="9" name="Picture 2" descr="LG-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4" y="6448137"/>
            <a:ext cx="705992" cy="34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kumimoji="0" lang="ko-KR" altLang="en-US" sz="3200" b="1" i="0" u="none" strike="noStrike" kern="1200" cap="none" spc="-150" normalizeH="0" baseline="0" dirty="0" smtClean="0">
          <a:ln>
            <a:noFill/>
          </a:ln>
          <a:gradFill>
            <a:gsLst>
              <a:gs pos="100000">
                <a:prstClr val="black">
                  <a:lumMod val="65000"/>
                  <a:lumOff val="35000"/>
                </a:prstClr>
              </a:gs>
              <a:gs pos="50000">
                <a:prstClr val="white">
                  <a:lumMod val="85000"/>
                </a:prstClr>
              </a:gs>
              <a:gs pos="1000">
                <a:prstClr val="white">
                  <a:lumMod val="95000"/>
                </a:prst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  <a:uLnTx/>
          <a:uFillTx/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</p:titleStyle>
    <p:bodyStyle>
      <a:lvl1pPr marL="171450" marR="0" indent="-17145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kumimoji="1" lang="ko-KR" altLang="en-US" sz="1600" b="0" i="0" u="none" strike="noStrike" kern="1200" cap="none" spc="0" normalizeH="0" baseline="0" noProof="0" dirty="0" smtClean="0">
          <a:ln>
            <a:noFill/>
          </a:ln>
          <a:solidFill>
            <a:schemeClr val="bg1">
              <a:lumMod val="95000"/>
            </a:schemeClr>
          </a:solidFill>
          <a:effectLst/>
          <a:uLnTx/>
          <a:uFillTx/>
          <a:latin typeface="Tahoma" panose="020B060403050404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7134" y="1484784"/>
            <a:ext cx="8209731" cy="482453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5.3 Dynamic View(1)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7F5A62-5D57-4BBA-9485-2C5A6728F77D}" type="slidenum">
              <a:rPr lang="ko-KR" altLang="en-US" smtClean="0"/>
              <a:pPr/>
              <a:t>1</a:t>
            </a:fld>
            <a:r>
              <a:rPr lang="en-US" altLang="ko-KR" dirty="0" smtClean="0"/>
              <a:t>/31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134" y="934820"/>
            <a:ext cx="429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Communication Diagram: </a:t>
            </a:r>
            <a:r>
              <a:rPr lang="en-US" altLang="ko-KR" dirty="0" err="1" smtClean="0"/>
              <a:t>registerNode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598855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NodeManager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012160" y="2038670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:Discover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971600" y="566472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23528" y="5278287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직선 연결선 22"/>
          <p:cNvCxnSpPr>
            <a:stCxn id="54" idx="2"/>
            <a:endCxn id="108" idx="0"/>
          </p:cNvCxnSpPr>
          <p:nvPr/>
        </p:nvCxnSpPr>
        <p:spPr>
          <a:xfrm>
            <a:off x="2282931" y="2398103"/>
            <a:ext cx="0" cy="1450165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54" idx="3"/>
            <a:endCxn id="55" idx="1"/>
          </p:cNvCxnSpPr>
          <p:nvPr/>
        </p:nvCxnSpPr>
        <p:spPr>
          <a:xfrm>
            <a:off x="2967007" y="2218387"/>
            <a:ext cx="3045153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355976" y="215031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3550037" y="1642524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1.2: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(MAC,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940152" y="3801227"/>
            <a:ext cx="1512168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:SA-Node(Arduino)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직선 연결선 84"/>
          <p:cNvCxnSpPr>
            <a:stCxn id="84" idx="0"/>
            <a:endCxn id="55" idx="2"/>
          </p:cNvCxnSpPr>
          <p:nvPr/>
        </p:nvCxnSpPr>
        <p:spPr>
          <a:xfrm flipV="1">
            <a:off x="6696236" y="2398103"/>
            <a:ext cx="0" cy="140312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646381" y="3055396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1.3: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(MAC, </a:t>
            </a:r>
            <a:r>
              <a:rPr lang="en-US" altLang="ko-KR" sz="1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6804248" y="3156702"/>
            <a:ext cx="0" cy="310445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692484" y="5153227"/>
            <a:ext cx="1800000" cy="96505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6764492" y="5739242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764492" y="5892758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764492" y="6046274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751240" y="5399958"/>
            <a:ext cx="36004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092280" y="5175576"/>
            <a:ext cx="1440160" cy="94270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Note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Lifeline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Link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Asynchronous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Synchronous or Call</a:t>
            </a:r>
          </a:p>
          <a:p>
            <a:r>
              <a:rPr lang="en-US" altLang="ko-KR" sz="1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 Reply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6764492" y="5589466"/>
            <a:ext cx="346788" cy="0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6588224" y="3179115"/>
            <a:ext cx="0" cy="308328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4918189" y="3035099"/>
            <a:ext cx="1598027" cy="5379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1.4: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resultRegistered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91880" y="2346718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1.5: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4342724" y="2309596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1598855" y="3848268"/>
            <a:ext cx="1368152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Controller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314196" y="2996952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(MAC,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ServerInfo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, 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88980" y="2650636"/>
            <a:ext cx="2102083" cy="43204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1.6: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onRegisterEvent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(Result,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 flipV="1">
            <a:off x="2405204" y="3026221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2189180" y="2722644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879182" y="5589847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:UI View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3" name="직선 연결선 122"/>
          <p:cNvCxnSpPr>
            <a:stCxn id="108" idx="2"/>
            <a:endCxn id="120" idx="0"/>
          </p:cNvCxnSpPr>
          <p:nvPr/>
        </p:nvCxnSpPr>
        <p:spPr>
          <a:xfrm flipH="1">
            <a:off x="2282357" y="4207701"/>
            <a:ext cx="574" cy="1382146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0" idx="1"/>
          </p:cNvCxnSpPr>
          <p:nvPr/>
        </p:nvCxnSpPr>
        <p:spPr>
          <a:xfrm flipH="1" flipV="1">
            <a:off x="546847" y="5769562"/>
            <a:ext cx="1332335" cy="2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2189180" y="4597997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3837659" y="5589846"/>
            <a:ext cx="806349" cy="3594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:DB</a:t>
            </a:r>
            <a:endParaRPr lang="ko-KR" altLang="en-US" sz="120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7" name="꺾인 연결선 136"/>
          <p:cNvCxnSpPr>
            <a:stCxn id="108" idx="3"/>
            <a:endCxn id="135" idx="0"/>
          </p:cNvCxnSpPr>
          <p:nvPr/>
        </p:nvCxnSpPr>
        <p:spPr>
          <a:xfrm>
            <a:off x="2967007" y="4027985"/>
            <a:ext cx="1273827" cy="1561861"/>
          </a:xfrm>
          <a:prstGeom prst="bentConnector2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4208208" y="4667467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2: [Result=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Autorized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]</a:t>
            </a:r>
          </a:p>
          <a:p>
            <a:pPr algn="ctr"/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storeThings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ThingList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3" name="직선 화살표 연결선 152"/>
          <p:cNvCxnSpPr/>
          <p:nvPr/>
        </p:nvCxnSpPr>
        <p:spPr>
          <a:xfrm>
            <a:off x="4319972" y="4667467"/>
            <a:ext cx="0" cy="34604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546847" y="458112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3: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updateRegister</a:t>
            </a:r>
            <a:endParaRPr lang="en-US" altLang="ko-KR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(Result)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1185864" y="5984137"/>
            <a:ext cx="1877666" cy="595778"/>
            <a:chOff x="6074530" y="4766674"/>
            <a:chExt cx="1167771" cy="245174"/>
          </a:xfrm>
        </p:grpSpPr>
        <p:sp>
          <p:nvSpPr>
            <p:cNvPr id="156" name="한쪽 모서리가 잘린 사각형 155"/>
            <p:cNvSpPr/>
            <p:nvPr/>
          </p:nvSpPr>
          <p:spPr>
            <a:xfrm>
              <a:off x="6074530" y="4781675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Serial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is input by User. User can recognize it from SA node’s physically label.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직각 삼각형 157"/>
            <p:cNvSpPr/>
            <p:nvPr/>
          </p:nvSpPr>
          <p:spPr>
            <a:xfrm>
              <a:off x="7072450" y="4766674"/>
              <a:ext cx="169851" cy="113077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6751241" y="5183461"/>
            <a:ext cx="409744" cy="139871"/>
            <a:chOff x="6751241" y="5064193"/>
            <a:chExt cx="409744" cy="139871"/>
          </a:xfrm>
        </p:grpSpPr>
        <p:sp>
          <p:nvSpPr>
            <p:cNvPr id="161" name="한쪽 모서리가 잘린 사각형 160"/>
            <p:cNvSpPr/>
            <p:nvPr/>
          </p:nvSpPr>
          <p:spPr>
            <a:xfrm>
              <a:off x="6751241" y="5096064"/>
              <a:ext cx="361410" cy="108000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직각 삼각형 161"/>
            <p:cNvSpPr/>
            <p:nvPr/>
          </p:nvSpPr>
          <p:spPr>
            <a:xfrm>
              <a:off x="7052985" y="5064193"/>
              <a:ext cx="108000" cy="108000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8" name="직사각형 167"/>
          <p:cNvSpPr/>
          <p:nvPr/>
        </p:nvSpPr>
        <p:spPr>
          <a:xfrm>
            <a:off x="2241240" y="4581128"/>
            <a:ext cx="1944216" cy="35943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1: </a:t>
            </a:r>
            <a:r>
              <a:rPr lang="en-US" altLang="ko-KR" sz="12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registerNode</a:t>
            </a:r>
            <a:r>
              <a:rPr lang="en-US" altLang="ko-KR" sz="12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(MAC, Serial)</a:t>
            </a:r>
            <a:endParaRPr lang="ko-KR" altLang="en-US" sz="12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V="1">
            <a:off x="2385256" y="4596066"/>
            <a:ext cx="0" cy="326179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 flipV="1">
            <a:off x="1598855" y="5589466"/>
            <a:ext cx="92825" cy="431124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/>
          <p:cNvGrpSpPr/>
          <p:nvPr/>
        </p:nvGrpSpPr>
        <p:grpSpPr>
          <a:xfrm>
            <a:off x="3442951" y="4041677"/>
            <a:ext cx="1877666" cy="313240"/>
            <a:chOff x="6074530" y="4738496"/>
            <a:chExt cx="1167771" cy="273347"/>
          </a:xfrm>
        </p:grpSpPr>
        <p:sp>
          <p:nvSpPr>
            <p:cNvPr id="174" name="한쪽 모서리가 잘린 사각형 173"/>
            <p:cNvSpPr/>
            <p:nvPr/>
          </p:nvSpPr>
          <p:spPr>
            <a:xfrm>
              <a:off x="6074530" y="4781670"/>
              <a:ext cx="1155381" cy="230173"/>
            </a:xfrm>
            <a:prstGeom prst="snip1Rect">
              <a:avLst>
                <a:gd name="adj" fmla="val 43048"/>
              </a:avLst>
            </a:prstGeom>
            <a:solidFill>
              <a:schemeClr val="tx1">
                <a:lumMod val="75000"/>
              </a:schemeClr>
            </a:solidFill>
            <a:ln w="9525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Mac </a:t>
              </a:r>
              <a:r>
                <a:rPr lang="en-US" altLang="ko-KR" sz="1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is identity of Node.</a:t>
              </a:r>
              <a:endParaRPr lang="ko-KR" altLang="en-US" sz="10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직각 삼각형 174"/>
            <p:cNvSpPr/>
            <p:nvPr/>
          </p:nvSpPr>
          <p:spPr>
            <a:xfrm>
              <a:off x="7137102" y="4738496"/>
              <a:ext cx="105199" cy="141255"/>
            </a:xfrm>
            <a:prstGeom prst="rtTriangle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 smtClean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77" name="직선 연결선 176"/>
          <p:cNvCxnSpPr/>
          <p:nvPr/>
        </p:nvCxnSpPr>
        <p:spPr>
          <a:xfrm flipV="1">
            <a:off x="3650509" y="4379935"/>
            <a:ext cx="0" cy="21613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bg1">
              <a:lumMod val="75000"/>
              <a:lumOff val="2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bg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  <a:lumOff val="25000"/>
            </a:schemeClr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130</Words>
  <Application>Microsoft Office PowerPoint</Application>
  <PresentationFormat>화면 슬라이드 쇼(4:3)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Tahoma</vt:lpstr>
      <vt:lpstr>디자인 사용자 지정</vt:lpstr>
      <vt:lpstr>5.3 Dynamic View(1)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(Initial Presentation)</dc:title>
  <dc:creator>이재안/선임연구원/SW아키텍처팀(jaean.yi@lge.com)</dc:creator>
  <cp:lastModifiedBy>민동옥/선임연구원/MC 연구소 P3실 5팀 1파트(dongog.min@lge.com)</cp:lastModifiedBy>
  <cp:revision>767</cp:revision>
  <dcterms:created xsi:type="dcterms:W3CDTF">2014-05-28T02:15:30Z</dcterms:created>
  <dcterms:modified xsi:type="dcterms:W3CDTF">2015-06-16T04:21:50Z</dcterms:modified>
</cp:coreProperties>
</file>