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4"/>
  </p:notesMasterIdLst>
  <p:sldIdLst>
    <p:sldId id="307" r:id="rId2"/>
    <p:sldId id="308" r:id="rId3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4607" autoAdjust="0"/>
  </p:normalViewPr>
  <p:slideViewPr>
    <p:cSldViewPr>
      <p:cViewPr>
        <p:scale>
          <a:sx n="75" d="100"/>
          <a:sy n="75" d="100"/>
        </p:scale>
        <p:origin x="1422" y="-78"/>
      </p:cViewPr>
      <p:guideLst>
        <p:guide orient="horz" pos="527"/>
        <p:guide pos="294"/>
        <p:guide pos="747"/>
        <p:guide pos="54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9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340768"/>
            <a:ext cx="8209731" cy="496855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59832" y="2708920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9912" y="4005064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429000"/>
            <a:ext cx="7848872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Event Bus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43608" y="2708920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Interface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32240" y="2708920"/>
            <a:ext cx="1512168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Sender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2040" y="2708920"/>
            <a:ext cx="1512168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725144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3455876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set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1475656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5220072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3908" y="4725144"/>
            <a:ext cx="1656184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7452320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427984" y="37170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4716016" y="37170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427984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4716016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131841" y="5445224"/>
            <a:ext cx="2736304" cy="72008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2316480" y="4869160"/>
            <a:ext cx="1463432" cy="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2304288" y="5017008"/>
            <a:ext cx="1484008" cy="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55576" y="5445224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403648" y="51571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1691680" y="51571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707904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3995936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508104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796136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508104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5796136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707904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3995936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691680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97971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691680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1979712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7420352" y="4535424"/>
            <a:ext cx="311616" cy="3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64288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344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B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092280" y="4293096"/>
            <a:ext cx="1440160" cy="151216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236296" y="4653136"/>
            <a:ext cx="1367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: event from A to B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491880" y="5803012"/>
            <a:ext cx="64800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211960" y="5803012"/>
            <a:ext cx="64800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942272" y="5803012"/>
            <a:ext cx="64800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  <a:br>
              <a:rPr lang="en-US" altLang="ko-KR" sz="800" dirty="0" smtClean="0">
                <a:solidFill>
                  <a:schemeClr val="bg1"/>
                </a:solidFill>
              </a:rPr>
            </a:br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846734" y="5164832"/>
            <a:ext cx="265002" cy="63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27" idx="2"/>
          </p:cNvCxnSpPr>
          <p:nvPr/>
        </p:nvCxnSpPr>
        <p:spPr>
          <a:xfrm flipH="1" flipV="1">
            <a:off x="4572000" y="5157192"/>
            <a:ext cx="1" cy="64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896036" y="5157192"/>
            <a:ext cx="270012" cy="64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00" idx="0"/>
          </p:cNvCxnSpPr>
          <p:nvPr/>
        </p:nvCxnSpPr>
        <p:spPr>
          <a:xfrm flipH="1" flipV="1">
            <a:off x="5004048" y="5157192"/>
            <a:ext cx="262224" cy="64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1560" y="980729"/>
            <a:ext cx="8209731" cy="5472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3717032"/>
            <a:ext cx="1584176" cy="36004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068960"/>
            <a:ext cx="806489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 v e n t    B u 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2492896"/>
            <a:ext cx="2232248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 Interface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2492896"/>
            <a:ext cx="72008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2492896"/>
            <a:ext cx="86409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3717032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4860032" y="1124744"/>
            <a:ext cx="648072" cy="432048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set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827584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3059832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61494" y="4941168"/>
            <a:ext cx="2850666" cy="108012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Things object List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55576" y="4365104"/>
            <a:ext cx="1548172" cy="288032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32240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80312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2240" y="3429000"/>
            <a:ext cx="1943448" cy="29523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876256" y="5948700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 information,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91680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691680" y="278092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꺾인 연결선 95"/>
          <p:cNvCxnSpPr>
            <a:stCxn id="81" idx="0"/>
            <a:endCxn id="83" idx="2"/>
          </p:cNvCxnSpPr>
          <p:nvPr/>
        </p:nvCxnSpPr>
        <p:spPr>
          <a:xfrm rot="5400000" flipH="1" flipV="1">
            <a:off x="1655676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4572000" y="36450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4572000" y="335699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꺾인 연결선 137"/>
          <p:cNvCxnSpPr>
            <a:stCxn id="135" idx="0"/>
            <a:endCxn id="136" idx="2"/>
          </p:cNvCxnSpPr>
          <p:nvPr/>
        </p:nvCxnSpPr>
        <p:spPr>
          <a:xfrm rot="5400000" flipH="1" flipV="1">
            <a:off x="4499992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3563888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563888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꺾인 연결선 144"/>
          <p:cNvCxnSpPr>
            <a:stCxn id="143" idx="2"/>
            <a:endCxn id="144" idx="0"/>
          </p:cNvCxnSpPr>
          <p:nvPr/>
        </p:nvCxnSpPr>
        <p:spPr>
          <a:xfrm rot="5400000">
            <a:off x="3527884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1835696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83569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꺾인 연결선 156"/>
          <p:cNvCxnSpPr>
            <a:stCxn id="155" idx="2"/>
            <a:endCxn id="156" idx="0"/>
          </p:cNvCxnSpPr>
          <p:nvPr/>
        </p:nvCxnSpPr>
        <p:spPr>
          <a:xfrm rot="5400000">
            <a:off x="1799692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427984" y="335699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4427984" y="36450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꺾인 연결선 163"/>
          <p:cNvCxnSpPr>
            <a:stCxn id="162" idx="2"/>
            <a:endCxn id="163" idx="0"/>
          </p:cNvCxnSpPr>
          <p:nvPr/>
        </p:nvCxnSpPr>
        <p:spPr>
          <a:xfrm rot="5400000">
            <a:off x="4355976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6948264" y="3573016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6" name="직사각형 165"/>
          <p:cNvSpPr/>
          <p:nvPr/>
        </p:nvSpPr>
        <p:spPr>
          <a:xfrm>
            <a:off x="7399536" y="3579128"/>
            <a:ext cx="72008" cy="720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167" name="꺾인 연결선 166"/>
          <p:cNvCxnSpPr>
            <a:stCxn id="165" idx="3"/>
            <a:endCxn id="166" idx="1"/>
          </p:cNvCxnSpPr>
          <p:nvPr/>
        </p:nvCxnSpPr>
        <p:spPr>
          <a:xfrm>
            <a:off x="7020272" y="3609020"/>
            <a:ext cx="379264" cy="61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4355976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435597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꺾인 연결선 178"/>
          <p:cNvCxnSpPr>
            <a:stCxn id="177" idx="2"/>
            <a:endCxn id="178" idx="0"/>
          </p:cNvCxnSpPr>
          <p:nvPr/>
        </p:nvCxnSpPr>
        <p:spPr>
          <a:xfrm rot="5400000">
            <a:off x="4319972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3491880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491880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28438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3347864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3419872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419872" y="278092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꺾인 연결선 201"/>
          <p:cNvCxnSpPr>
            <a:stCxn id="200" idx="0"/>
            <a:endCxn id="201" idx="2"/>
          </p:cNvCxnSpPr>
          <p:nvPr/>
        </p:nvCxnSpPr>
        <p:spPr>
          <a:xfrm rot="5400000" flipH="1" flipV="1">
            <a:off x="3383868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>
            <a:off x="10436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1115616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259632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187624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꺾인 연결선 216"/>
          <p:cNvCxnSpPr/>
          <p:nvPr/>
        </p:nvCxnSpPr>
        <p:spPr>
          <a:xfrm rot="5400000" flipH="1" flipV="1">
            <a:off x="4788024" y="2096852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4572000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4572000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427984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442798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277180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85192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377991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26997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352153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406794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399593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34495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416960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428396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421196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409759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67366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49999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42798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60165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2497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471601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464400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517771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582579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493204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486003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575378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63001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514806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507605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622818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154766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1547664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1403648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원통 336"/>
          <p:cNvSpPr/>
          <p:nvPr/>
        </p:nvSpPr>
        <p:spPr>
          <a:xfrm>
            <a:off x="6804248" y="3861048"/>
            <a:ext cx="360040" cy="21602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092280" y="386104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DB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6804248" y="4149080"/>
            <a:ext cx="360040" cy="216024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092280" y="414966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6804248" y="4437112"/>
            <a:ext cx="360040" cy="216024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92280" y="4365104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 object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 (Sensor, actuator...)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6804248" y="4725144"/>
            <a:ext cx="360040" cy="216024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7092280" y="472514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572000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139952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1403648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>
            <a:off x="6804248" y="5013176"/>
            <a:ext cx="360040" cy="216024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092280" y="4941168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Communication module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800" dirty="0" smtClean="0">
                <a:solidFill>
                  <a:schemeClr val="bg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bluetooth</a:t>
            </a:r>
            <a:r>
              <a:rPr lang="en-US" altLang="ko-KR" sz="800" dirty="0" smtClean="0">
                <a:solidFill>
                  <a:schemeClr val="bg1"/>
                </a:solidFill>
              </a:rPr>
              <a:t>…)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4860032" y="1700808"/>
            <a:ext cx="648072" cy="64807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5652120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state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6228184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6804248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7380312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10" name="꺾인 연결선 409"/>
          <p:cNvCxnSpPr>
            <a:stCxn id="374" idx="0"/>
            <a:endCxn id="24" idx="4"/>
          </p:cNvCxnSpPr>
          <p:nvPr/>
        </p:nvCxnSpPr>
        <p:spPr>
          <a:xfrm rot="5400000" flipH="1" flipV="1">
            <a:off x="5166066" y="1358770"/>
            <a:ext cx="360040" cy="324036"/>
          </a:xfrm>
          <a:prstGeom prst="bentConnector4">
            <a:avLst>
              <a:gd name="adj1" fmla="val 20000"/>
              <a:gd name="adj2" fmla="val 170548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5652120" y="134076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save 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4572000" y="148478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load 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6660232" y="148536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register timed 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7092280" y="55898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thread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9" name="타원 478"/>
          <p:cNvSpPr/>
          <p:nvPr/>
        </p:nvSpPr>
        <p:spPr>
          <a:xfrm>
            <a:off x="7308304" y="1196752"/>
            <a:ext cx="935336" cy="28803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scheduler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812360" y="1556792"/>
            <a:ext cx="57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timed 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 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event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1" name="꺾인 연결선 425"/>
          <p:cNvCxnSpPr>
            <a:endCxn id="505" idx="1"/>
          </p:cNvCxnSpPr>
          <p:nvPr/>
        </p:nvCxnSpPr>
        <p:spPr>
          <a:xfrm>
            <a:off x="6948264" y="5912406"/>
            <a:ext cx="432048" cy="58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6732240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738031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3" name="타원 512"/>
          <p:cNvSpPr/>
          <p:nvPr/>
        </p:nvSpPr>
        <p:spPr>
          <a:xfrm>
            <a:off x="6804248" y="5589240"/>
            <a:ext cx="360040" cy="21602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6804248" y="364502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JSON event 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5940152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직사각형 535"/>
          <p:cNvSpPr/>
          <p:nvPr/>
        </p:nvSpPr>
        <p:spPr>
          <a:xfrm>
            <a:off x="5940152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7" name="꺾인 연결선 536"/>
          <p:cNvCxnSpPr>
            <a:stCxn id="535" idx="0"/>
            <a:endCxn id="536" idx="2"/>
          </p:cNvCxnSpPr>
          <p:nvPr/>
        </p:nvCxnSpPr>
        <p:spPr>
          <a:xfrm rot="5400000" flipH="1" flipV="1">
            <a:off x="5688124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직사각형 537"/>
          <p:cNvSpPr/>
          <p:nvPr/>
        </p:nvSpPr>
        <p:spPr>
          <a:xfrm>
            <a:off x="5868144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직사각형 538"/>
          <p:cNvSpPr/>
          <p:nvPr/>
        </p:nvSpPr>
        <p:spPr>
          <a:xfrm>
            <a:off x="5868144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0" name="꺾인 연결선 539"/>
          <p:cNvCxnSpPr>
            <a:stCxn id="538" idx="2"/>
            <a:endCxn id="539" idx="0"/>
          </p:cNvCxnSpPr>
          <p:nvPr/>
        </p:nvCxnSpPr>
        <p:spPr>
          <a:xfrm rot="5400000">
            <a:off x="5616116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직사각형 544"/>
          <p:cNvSpPr/>
          <p:nvPr/>
        </p:nvSpPr>
        <p:spPr>
          <a:xfrm>
            <a:off x="6516216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6" name="직사각형 545"/>
          <p:cNvSpPr/>
          <p:nvPr/>
        </p:nvSpPr>
        <p:spPr>
          <a:xfrm>
            <a:off x="6516216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7" name="꺾인 연결선 546"/>
          <p:cNvCxnSpPr>
            <a:stCxn id="545" idx="0"/>
            <a:endCxn id="546" idx="2"/>
          </p:cNvCxnSpPr>
          <p:nvPr/>
        </p:nvCxnSpPr>
        <p:spPr>
          <a:xfrm rot="5400000" flipH="1" flipV="1">
            <a:off x="6264188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직사각형 547"/>
          <p:cNvSpPr/>
          <p:nvPr/>
        </p:nvSpPr>
        <p:spPr>
          <a:xfrm>
            <a:off x="6444208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9" name="직사각형 548"/>
          <p:cNvSpPr/>
          <p:nvPr/>
        </p:nvSpPr>
        <p:spPr>
          <a:xfrm>
            <a:off x="6444208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0" name="꺾인 연결선 549"/>
          <p:cNvCxnSpPr>
            <a:stCxn id="548" idx="2"/>
            <a:endCxn id="549" idx="0"/>
          </p:cNvCxnSpPr>
          <p:nvPr/>
        </p:nvCxnSpPr>
        <p:spPr>
          <a:xfrm rot="5400000">
            <a:off x="6192180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직사각형 550"/>
          <p:cNvSpPr/>
          <p:nvPr/>
        </p:nvSpPr>
        <p:spPr>
          <a:xfrm>
            <a:off x="7092280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2" name="직사각형 551"/>
          <p:cNvSpPr/>
          <p:nvPr/>
        </p:nvSpPr>
        <p:spPr>
          <a:xfrm>
            <a:off x="7092280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3" name="꺾인 연결선 552"/>
          <p:cNvCxnSpPr>
            <a:stCxn id="551" idx="0"/>
            <a:endCxn id="552" idx="2"/>
          </p:cNvCxnSpPr>
          <p:nvPr/>
        </p:nvCxnSpPr>
        <p:spPr>
          <a:xfrm rot="5400000" flipH="1" flipV="1">
            <a:off x="6840252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직사각형 553"/>
          <p:cNvSpPr/>
          <p:nvPr/>
        </p:nvSpPr>
        <p:spPr>
          <a:xfrm>
            <a:off x="7020272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/>
          <p:cNvSpPr/>
          <p:nvPr/>
        </p:nvSpPr>
        <p:spPr>
          <a:xfrm>
            <a:off x="7020272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6" name="꺾인 연결선 555"/>
          <p:cNvCxnSpPr>
            <a:stCxn id="554" idx="2"/>
            <a:endCxn id="555" idx="0"/>
          </p:cNvCxnSpPr>
          <p:nvPr/>
        </p:nvCxnSpPr>
        <p:spPr>
          <a:xfrm rot="5400000">
            <a:off x="6768244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직사각형 556"/>
          <p:cNvSpPr/>
          <p:nvPr/>
        </p:nvSpPr>
        <p:spPr>
          <a:xfrm>
            <a:off x="7668344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직사각형 557"/>
          <p:cNvSpPr/>
          <p:nvPr/>
        </p:nvSpPr>
        <p:spPr>
          <a:xfrm>
            <a:off x="7668344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9" name="꺾인 연결선 558"/>
          <p:cNvCxnSpPr>
            <a:stCxn id="557" idx="0"/>
            <a:endCxn id="558" idx="2"/>
          </p:cNvCxnSpPr>
          <p:nvPr/>
        </p:nvCxnSpPr>
        <p:spPr>
          <a:xfrm rot="5400000" flipH="1" flipV="1">
            <a:off x="7416316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직사각형 559"/>
          <p:cNvSpPr/>
          <p:nvPr/>
        </p:nvSpPr>
        <p:spPr>
          <a:xfrm>
            <a:off x="7596336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1" name="직사각형 560"/>
          <p:cNvSpPr/>
          <p:nvPr/>
        </p:nvSpPr>
        <p:spPr>
          <a:xfrm>
            <a:off x="759633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2" name="꺾인 연결선 561"/>
          <p:cNvCxnSpPr>
            <a:stCxn id="560" idx="2"/>
            <a:endCxn id="561" idx="0"/>
          </p:cNvCxnSpPr>
          <p:nvPr/>
        </p:nvCxnSpPr>
        <p:spPr>
          <a:xfrm rot="5400000">
            <a:off x="7344308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꺾인 연결선 412"/>
          <p:cNvCxnSpPr>
            <a:endCxn id="394" idx="0"/>
          </p:cNvCxnSpPr>
          <p:nvPr/>
        </p:nvCxnSpPr>
        <p:spPr>
          <a:xfrm>
            <a:off x="5508104" y="2132856"/>
            <a:ext cx="396044" cy="72008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꺾인 연결선 412"/>
          <p:cNvCxnSpPr>
            <a:endCxn id="395" idx="0"/>
          </p:cNvCxnSpPr>
          <p:nvPr/>
        </p:nvCxnSpPr>
        <p:spPr>
          <a:xfrm>
            <a:off x="5508104" y="2060848"/>
            <a:ext cx="972108" cy="144016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꺾인 연결선 412"/>
          <p:cNvCxnSpPr>
            <a:endCxn id="396" idx="0"/>
          </p:cNvCxnSpPr>
          <p:nvPr/>
        </p:nvCxnSpPr>
        <p:spPr>
          <a:xfrm>
            <a:off x="5508104" y="1988840"/>
            <a:ext cx="1548172" cy="216024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꺾인 연결선 412"/>
          <p:cNvCxnSpPr>
            <a:endCxn id="397" idx="0"/>
          </p:cNvCxnSpPr>
          <p:nvPr/>
        </p:nvCxnSpPr>
        <p:spPr>
          <a:xfrm>
            <a:off x="5508104" y="1916832"/>
            <a:ext cx="2124236" cy="288032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꺾인 연결선 425"/>
          <p:cNvCxnSpPr>
            <a:endCxn id="479" idx="4"/>
          </p:cNvCxnSpPr>
          <p:nvPr/>
        </p:nvCxnSpPr>
        <p:spPr>
          <a:xfrm rot="5400000" flipH="1" flipV="1">
            <a:off x="7398122" y="1827014"/>
            <a:ext cx="720080" cy="356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직사각형 585"/>
          <p:cNvSpPr/>
          <p:nvPr/>
        </p:nvSpPr>
        <p:spPr>
          <a:xfrm>
            <a:off x="8388424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직사각형 586"/>
          <p:cNvSpPr/>
          <p:nvPr/>
        </p:nvSpPr>
        <p:spPr>
          <a:xfrm>
            <a:off x="7884368" y="148478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8" name="꺾인 연결선 587"/>
          <p:cNvCxnSpPr>
            <a:stCxn id="586" idx="0"/>
            <a:endCxn id="587" idx="2"/>
          </p:cNvCxnSpPr>
          <p:nvPr/>
        </p:nvCxnSpPr>
        <p:spPr>
          <a:xfrm rot="16200000" flipV="1">
            <a:off x="7452320" y="2024844"/>
            <a:ext cx="1440160" cy="5040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TextBox 592"/>
          <p:cNvSpPr txBox="1"/>
          <p:nvPr/>
        </p:nvSpPr>
        <p:spPr>
          <a:xfrm>
            <a:off x="5796136" y="171540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match rule condition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607" name="꺾인 연결선 409"/>
          <p:cNvCxnSpPr>
            <a:stCxn id="24" idx="2"/>
            <a:endCxn id="374" idx="1"/>
          </p:cNvCxnSpPr>
          <p:nvPr/>
        </p:nvCxnSpPr>
        <p:spPr>
          <a:xfrm rot="10800000" flipV="1">
            <a:off x="4860032" y="1340768"/>
            <a:ext cx="12700" cy="684076"/>
          </a:xfrm>
          <a:prstGeom prst="bentConnector3">
            <a:avLst>
              <a:gd name="adj1" fmla="val 180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/>
          <p:cNvSpPr/>
          <p:nvPr/>
        </p:nvSpPr>
        <p:spPr>
          <a:xfrm>
            <a:off x="6804248" y="5301208"/>
            <a:ext cx="36004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7164288" y="530120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rule thread object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4" name="직사각형 613"/>
          <p:cNvSpPr/>
          <p:nvPr/>
        </p:nvSpPr>
        <p:spPr>
          <a:xfrm>
            <a:off x="6084168" y="1052736"/>
            <a:ext cx="936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Rule manager</a:t>
            </a:r>
          </a:p>
        </p:txBody>
      </p:sp>
      <p:sp>
        <p:nvSpPr>
          <p:cNvPr id="616" name="직사각형 615"/>
          <p:cNvSpPr/>
          <p:nvPr/>
        </p:nvSpPr>
        <p:spPr>
          <a:xfrm>
            <a:off x="755576" y="5373216"/>
            <a:ext cx="1584176" cy="93610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SA 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7" name="직사각형 616"/>
          <p:cNvSpPr/>
          <p:nvPr/>
        </p:nvSpPr>
        <p:spPr>
          <a:xfrm>
            <a:off x="755576" y="5013176"/>
            <a:ext cx="1584176" cy="1440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18" name="직사각형 617"/>
          <p:cNvSpPr/>
          <p:nvPr/>
        </p:nvSpPr>
        <p:spPr>
          <a:xfrm>
            <a:off x="1547664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9" name="직사각형 618"/>
          <p:cNvSpPr/>
          <p:nvPr/>
        </p:nvSpPr>
        <p:spPr>
          <a:xfrm>
            <a:off x="1547664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직사각형 620"/>
          <p:cNvSpPr/>
          <p:nvPr/>
        </p:nvSpPr>
        <p:spPr>
          <a:xfrm>
            <a:off x="1403648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직사각형 622"/>
          <p:cNvSpPr/>
          <p:nvPr/>
        </p:nvSpPr>
        <p:spPr>
          <a:xfrm>
            <a:off x="1403648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" name="직사각형 623"/>
          <p:cNvSpPr/>
          <p:nvPr/>
        </p:nvSpPr>
        <p:spPr>
          <a:xfrm>
            <a:off x="1547664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5" name="직사각형 624"/>
          <p:cNvSpPr/>
          <p:nvPr/>
        </p:nvSpPr>
        <p:spPr>
          <a:xfrm>
            <a:off x="1547664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직사각형 626"/>
          <p:cNvSpPr/>
          <p:nvPr/>
        </p:nvSpPr>
        <p:spPr>
          <a:xfrm>
            <a:off x="1403648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9" name="직사각형 628"/>
          <p:cNvSpPr/>
          <p:nvPr/>
        </p:nvSpPr>
        <p:spPr>
          <a:xfrm>
            <a:off x="1403648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0" name="직사각형 629"/>
          <p:cNvSpPr/>
          <p:nvPr/>
        </p:nvSpPr>
        <p:spPr>
          <a:xfrm>
            <a:off x="683568" y="4797152"/>
            <a:ext cx="1728192" cy="158417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real world</a:t>
            </a:r>
          </a:p>
        </p:txBody>
      </p:sp>
      <p:sp>
        <p:nvSpPr>
          <p:cNvPr id="631" name="직사각형 630"/>
          <p:cNvSpPr/>
          <p:nvPr/>
        </p:nvSpPr>
        <p:spPr>
          <a:xfrm>
            <a:off x="6804248" y="6165304"/>
            <a:ext cx="360040" cy="14401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632" name="TextBox 631"/>
          <p:cNvSpPr txBox="1"/>
          <p:nvPr/>
        </p:nvSpPr>
        <p:spPr>
          <a:xfrm>
            <a:off x="7116215" y="61275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author comment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293" name="꺾인 연결선 425"/>
          <p:cNvCxnSpPr>
            <a:stCxn id="222" idx="2"/>
            <a:endCxn id="221" idx="0"/>
          </p:cNvCxnSpPr>
          <p:nvPr/>
        </p:nvCxnSpPr>
        <p:spPr>
          <a:xfrm rot="5400000">
            <a:off x="4463988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꺾인 연결선 425"/>
          <p:cNvCxnSpPr>
            <a:stCxn id="225" idx="0"/>
            <a:endCxn id="224" idx="2"/>
          </p:cNvCxnSpPr>
          <p:nvPr/>
        </p:nvCxnSpPr>
        <p:spPr>
          <a:xfrm rot="5400000" flipH="1" flipV="1">
            <a:off x="4319972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꺾인 연결선 425"/>
          <p:cNvCxnSpPr>
            <a:stCxn id="208" idx="2"/>
            <a:endCxn id="209" idx="0"/>
          </p:cNvCxnSpPr>
          <p:nvPr/>
        </p:nvCxnSpPr>
        <p:spPr>
          <a:xfrm rot="5400000">
            <a:off x="1079612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꺾인 연결선 425"/>
          <p:cNvCxnSpPr>
            <a:stCxn id="205" idx="0"/>
            <a:endCxn id="206" idx="2"/>
          </p:cNvCxnSpPr>
          <p:nvPr/>
        </p:nvCxnSpPr>
        <p:spPr>
          <a:xfrm rot="5400000" flipH="1" flipV="1">
            <a:off x="935596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직사각형 391"/>
          <p:cNvSpPr/>
          <p:nvPr/>
        </p:nvSpPr>
        <p:spPr>
          <a:xfrm>
            <a:off x="4572000" y="1052736"/>
            <a:ext cx="3960440" cy="136815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endParaRPr lang="en-US" altLang="ko-KR" sz="800" dirty="0" smtClean="0">
              <a:solidFill>
                <a:srgbClr val="FF0000"/>
              </a:solidFill>
            </a:endParaRPr>
          </a:p>
        </p:txBody>
      </p:sp>
      <p:cxnSp>
        <p:nvCxnSpPr>
          <p:cNvPr id="393" name="꺾인 연결선 425"/>
          <p:cNvCxnSpPr>
            <a:stCxn id="192" idx="2"/>
            <a:endCxn id="191" idx="0"/>
          </p:cNvCxnSpPr>
          <p:nvPr/>
        </p:nvCxnSpPr>
        <p:spPr>
          <a:xfrm rot="5400000">
            <a:off x="2951820" y="2060848"/>
            <a:ext cx="360040" cy="50405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꺾인 연결선 425"/>
          <p:cNvCxnSpPr>
            <a:stCxn id="181" idx="0"/>
            <a:endCxn id="180" idx="2"/>
          </p:cNvCxnSpPr>
          <p:nvPr/>
        </p:nvCxnSpPr>
        <p:spPr>
          <a:xfrm rot="5400000" flipH="1" flipV="1">
            <a:off x="3347864" y="231287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꺾인 연결선 425"/>
          <p:cNvCxnSpPr>
            <a:stCxn id="285" idx="2"/>
            <a:endCxn id="284" idx="0"/>
          </p:cNvCxnSpPr>
          <p:nvPr/>
        </p:nvCxnSpPr>
        <p:spPr>
          <a:xfrm rot="5400000">
            <a:off x="1475656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꺾인 연결선 425"/>
          <p:cNvCxnSpPr>
            <a:stCxn id="288" idx="0"/>
            <a:endCxn id="287" idx="2"/>
          </p:cNvCxnSpPr>
          <p:nvPr/>
        </p:nvCxnSpPr>
        <p:spPr>
          <a:xfrm rot="5400000" flipH="1" flipV="1">
            <a:off x="1331640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꺾인 연결선 425"/>
          <p:cNvCxnSpPr>
            <a:stCxn id="619" idx="2"/>
            <a:endCxn id="618" idx="0"/>
          </p:cNvCxnSpPr>
          <p:nvPr/>
        </p:nvCxnSpPr>
        <p:spPr>
          <a:xfrm rot="5400000">
            <a:off x="1403648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꺾인 연결선 425"/>
          <p:cNvCxnSpPr>
            <a:stCxn id="623" idx="0"/>
            <a:endCxn id="621" idx="2"/>
          </p:cNvCxnSpPr>
          <p:nvPr/>
        </p:nvCxnSpPr>
        <p:spPr>
          <a:xfrm rot="5400000" flipH="1" flipV="1">
            <a:off x="1259632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꺾인 연결선 425"/>
          <p:cNvCxnSpPr>
            <a:stCxn id="625" idx="2"/>
            <a:endCxn id="624" idx="0"/>
          </p:cNvCxnSpPr>
          <p:nvPr/>
        </p:nvCxnSpPr>
        <p:spPr>
          <a:xfrm rot="5400000">
            <a:off x="1475656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꺾인 연결선 425"/>
          <p:cNvCxnSpPr>
            <a:stCxn id="629" idx="0"/>
            <a:endCxn id="627" idx="2"/>
          </p:cNvCxnSpPr>
          <p:nvPr/>
        </p:nvCxnSpPr>
        <p:spPr>
          <a:xfrm rot="5400000" flipH="1" flipV="1">
            <a:off x="1331640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3746035" y="4320053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07904" y="4365104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3598378" y="541875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569764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1" name="꺾인 연결선 425"/>
          <p:cNvCxnSpPr>
            <a:endCxn id="98" idx="0"/>
          </p:cNvCxnSpPr>
          <p:nvPr/>
        </p:nvCxnSpPr>
        <p:spPr>
          <a:xfrm rot="5400000">
            <a:off x="3819631" y="4871286"/>
            <a:ext cx="648071" cy="4998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4346451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313622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49" name="꺾인 연결선 425"/>
          <p:cNvCxnSpPr>
            <a:stCxn id="99" idx="0"/>
          </p:cNvCxnSpPr>
          <p:nvPr/>
        </p:nvCxnSpPr>
        <p:spPr>
          <a:xfrm rot="16200000" flipV="1">
            <a:off x="4288888" y="5096490"/>
            <a:ext cx="649291" cy="4817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/>
          <p:cNvSpPr/>
          <p:nvPr/>
        </p:nvSpPr>
        <p:spPr>
          <a:xfrm>
            <a:off x="5062277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33702" y="5446303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52" name="꺾인 연결선 425"/>
          <p:cNvCxnSpPr/>
          <p:nvPr/>
        </p:nvCxnSpPr>
        <p:spPr>
          <a:xfrm rot="16200000" flipV="1">
            <a:off x="4824028" y="4896832"/>
            <a:ext cx="648072" cy="432048"/>
          </a:xfrm>
          <a:prstGeom prst="bentConnector3">
            <a:avLst>
              <a:gd name="adj1" fmla="val 36804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425"/>
          <p:cNvCxnSpPr/>
          <p:nvPr/>
        </p:nvCxnSpPr>
        <p:spPr>
          <a:xfrm rot="16200000" flipH="1">
            <a:off x="4896036" y="4903946"/>
            <a:ext cx="648072" cy="432048"/>
          </a:xfrm>
          <a:prstGeom prst="bentConnector3">
            <a:avLst>
              <a:gd name="adj1" fmla="val 5197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425"/>
          <p:cNvCxnSpPr/>
          <p:nvPr/>
        </p:nvCxnSpPr>
        <p:spPr>
          <a:xfrm flipV="1">
            <a:off x="2303748" y="3875844"/>
            <a:ext cx="1476164" cy="360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425"/>
          <p:cNvCxnSpPr/>
          <p:nvPr/>
        </p:nvCxnSpPr>
        <p:spPr>
          <a:xfrm rot="10800000" flipV="1">
            <a:off x="2303748" y="3956359"/>
            <a:ext cx="1476164" cy="360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166</Words>
  <Application>Microsoft Office PowerPoint</Application>
  <PresentationFormat>화면 슬라이드 쇼(4:3)</PresentationFormat>
  <Paragraphs>96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맑은 고딕</vt:lpstr>
      <vt:lpstr>Arial</vt:lpstr>
      <vt:lpstr>Tahoma</vt:lpstr>
      <vt:lpstr>디자인 사용자 지정</vt:lpstr>
      <vt:lpstr>5.3 Dynamic View(1)</vt:lpstr>
      <vt:lpstr>5.3 Dynamic View(2)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민동옥/선임연구원/MC 연구소 P3실 5팀 1파트(dongog.min@lge.com)</cp:lastModifiedBy>
  <cp:revision>689</cp:revision>
  <dcterms:created xsi:type="dcterms:W3CDTF">2014-05-28T02:15:30Z</dcterms:created>
  <dcterms:modified xsi:type="dcterms:W3CDTF">2015-06-15T22:32:54Z</dcterms:modified>
</cp:coreProperties>
</file>