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8"/>
  </p:notesMasterIdLst>
  <p:sldIdLst>
    <p:sldId id="307" r:id="rId2"/>
    <p:sldId id="312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12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4604" autoAdjust="0"/>
  </p:normalViewPr>
  <p:slideViewPr>
    <p:cSldViewPr>
      <p:cViewPr varScale="1">
        <p:scale>
          <a:sx n="72" d="100"/>
          <a:sy n="72" d="100"/>
        </p:scale>
        <p:origin x="732" y="54"/>
      </p:cViewPr>
      <p:guideLst>
        <p:guide orient="horz" pos="527"/>
        <p:guide pos="294"/>
        <p:guide pos="747"/>
        <p:guide pos="54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Serial))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66252" y="3395139"/>
            <a:ext cx="2031412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Authenticated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3"/>
            <a:endCxn id="4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60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539748" y="2852936"/>
            <a:ext cx="2059193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Registered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직선 연결선 74"/>
          <p:cNvCxnSpPr>
            <a:stCxn id="70" idx="0"/>
            <a:endCxn id="69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</p:grpSpPr>
        <p:sp>
          <p:nvSpPr>
            <p:cNvPr id="69" name="한쪽 모서리가 잘린 사각형 68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Security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각 삼각형 79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addNode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35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ThingFactory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:Thing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직선 연결선 104"/>
          <p:cNvCxnSpPr>
            <a:stCxn id="55" idx="3"/>
            <a:endCxn id="100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2"/>
            <a:endCxn id="10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Iteration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직각 삼각형 113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6" name="직선 연결선 115"/>
          <p:cNvCxnSpPr>
            <a:stCxn id="113" idx="1"/>
            <a:endCxn id="118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</p:grpSpPr>
        <p:sp>
          <p:nvSpPr>
            <p:cNvPr id="121" name="한쪽 모서리가 잘린 사각형 12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직각 삼각형 12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4" name="직선 연결선 123"/>
          <p:cNvCxnSpPr>
            <a:stCxn id="121" idx="1"/>
            <a:endCxn id="125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</p:grpSpPr>
        <p:sp>
          <p:nvSpPr>
            <p:cNvPr id="127" name="한쪽 모서리가 잘린 사각형 12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직각 삼각형 128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0" name="직선 연결선 129"/>
          <p:cNvCxnSpPr>
            <a:stCxn id="127" idx="3"/>
            <a:endCxn id="131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2.2: create(Type,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</p:grpSpPr>
        <p:sp>
          <p:nvSpPr>
            <p:cNvPr id="136" name="한쪽 모서리가 잘린 사각형 13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직각 삼각형 137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9" name="타원 138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직선 연결선 139"/>
          <p:cNvCxnSpPr>
            <a:stCxn id="136" idx="3"/>
            <a:endCxn id="139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/>
              <a:t>controlThing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12443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518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3509" y="5088700"/>
            <a:ext cx="213863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selection,value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596519" y="2398103"/>
            <a:ext cx="0" cy="1750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3280595" y="2218387"/>
            <a:ext cx="248934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7930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39446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912443" y="414908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3641" y="2567038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Result=Success]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 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718792" y="26701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192770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595945" y="4508513"/>
            <a:ext cx="574" cy="93731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860435" y="5625546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545553" y="4653136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698844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133189" y="4433936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6539446" y="4292601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911868" y="317940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776" y="3692304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2709067" y="3653550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01174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1.1a.1: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8184" y="2924944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1.1a.2: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5440" y="2408528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denial of 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1"/>
          </p:cNvCxnSpPr>
          <p:nvPr/>
        </p:nvCxnSpPr>
        <p:spPr>
          <a:xfrm>
            <a:off x="1105242" y="3068961"/>
            <a:ext cx="682242" cy="21331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496125" y="4653136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000531" y="3631539"/>
            <a:ext cx="1699261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deniyAction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1986" y="4611699"/>
            <a:ext cx="1869187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96125" y="3669738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776940" y="327173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44208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7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updateSensorInfo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56388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247964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4932040" y="2579034"/>
            <a:ext cx="155797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422236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563888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21554" y="279389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374976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844215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247390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283968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390913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5965" y="4293703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1049" y="5072823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action-control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3"/>
            <a:endCxn id="86" idx="4"/>
          </p:cNvCxnSpPr>
          <p:nvPr/>
        </p:nvCxnSpPr>
        <p:spPr>
          <a:xfrm flipH="1" flipV="1">
            <a:off x="1871696" y="4764900"/>
            <a:ext cx="29155" cy="3570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0"/>
          </p:cNvCxnSpPr>
          <p:nvPr/>
        </p:nvCxnSpPr>
        <p:spPr>
          <a:xfrm rot="10800000" flipV="1">
            <a:off x="1740042" y="2579033"/>
            <a:ext cx="1823847" cy="171466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895347" y="2962622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383374" y="2875228"/>
            <a:ext cx="2604645" cy="499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83768" y="2028596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619672" y="3893371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11557" y="1608776"/>
            <a:ext cx="1819602" cy="740089"/>
            <a:chOff x="5983459" y="4554052"/>
            <a:chExt cx="1155381" cy="485499"/>
          </a:xfrm>
        </p:grpSpPr>
        <p:sp>
          <p:nvSpPr>
            <p:cNvPr id="91" name="한쪽 모서리가 잘린 사각형 90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doCommand</a:t>
              </a:r>
              <a:endPara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Hereafter start with 1.1a in Communication Diagram of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controlThing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직각 삼각형 93"/>
            <p:cNvSpPr/>
            <p:nvPr/>
          </p:nvSpPr>
          <p:spPr>
            <a:xfrm>
              <a:off x="6948246" y="4554052"/>
              <a:ext cx="186401" cy="2107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7" name="직선 연결선 96"/>
          <p:cNvCxnSpPr>
            <a:stCxn id="89" idx="7"/>
            <a:endCxn id="91" idx="1"/>
          </p:cNvCxnSpPr>
          <p:nvPr/>
        </p:nvCxnSpPr>
        <p:spPr>
          <a:xfrm flipV="1">
            <a:off x="1249080" y="2348865"/>
            <a:ext cx="272278" cy="101867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031592" y="455605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</p:spTree>
    <p:extLst>
      <p:ext uri="{BB962C8B-B14F-4D97-AF65-F5344CB8AC3E}">
        <p14:creationId xmlns:p14="http://schemas.microsoft.com/office/powerpoint/2010/main" val="10790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</a:t>
            </a:r>
            <a:r>
              <a:rPr lang="en-US" altLang="ko-KR" dirty="0" err="1" smtClean="0"/>
              <a:t>discoverNode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18366" cy="47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View(5)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6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Connect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08554" cy="3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524</Words>
  <Application>Microsoft Office PowerPoint</Application>
  <PresentationFormat>화면 슬라이드 쇼(4:3)</PresentationFormat>
  <Paragraphs>144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Tahoma</vt:lpstr>
      <vt:lpstr>디자인 사용자 지정</vt:lpstr>
      <vt:lpstr>5.3 Dynamic View(1)</vt:lpstr>
      <vt:lpstr>5.3 Dynamic View(1)</vt:lpstr>
      <vt:lpstr>5.3 Dynamic View(2)</vt:lpstr>
      <vt:lpstr>5.3 Dynamic View(3)</vt:lpstr>
      <vt:lpstr>5.3 Dynamic View(4)</vt:lpstr>
      <vt:lpstr>5.3 Dynamic View(5)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891</cp:revision>
  <dcterms:created xsi:type="dcterms:W3CDTF">2014-05-28T02:15:30Z</dcterms:created>
  <dcterms:modified xsi:type="dcterms:W3CDTF">2015-06-17T04:28:06Z</dcterms:modified>
</cp:coreProperties>
</file>