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0"/>
  </p:notesMasterIdLst>
  <p:sldIdLst>
    <p:sldId id="307" r:id="rId2"/>
    <p:sldId id="312" r:id="rId3"/>
    <p:sldId id="308" r:id="rId4"/>
    <p:sldId id="309" r:id="rId5"/>
    <p:sldId id="313" r:id="rId6"/>
    <p:sldId id="314" r:id="rId7"/>
    <p:sldId id="310" r:id="rId8"/>
    <p:sldId id="311" r:id="rId9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  <p14:sldId id="312"/>
            <p14:sldId id="308"/>
            <p14:sldId id="309"/>
            <p14:sldId id="313"/>
            <p14:sldId id="314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8" autoAdjust="0"/>
    <p:restoredTop sz="94604" autoAdjust="0"/>
  </p:normalViewPr>
  <p:slideViewPr>
    <p:cSldViewPr>
      <p:cViewPr varScale="1">
        <p:scale>
          <a:sx n="106" d="100"/>
          <a:sy n="106" d="100"/>
        </p:scale>
        <p:origin x="-2058" y="-90"/>
      </p:cViewPr>
      <p:guideLst>
        <p:guide orient="horz" pos="527"/>
        <p:guide pos="294"/>
        <p:guide pos="747"/>
        <p:guide pos="54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43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88577" y="553318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59532" y="5528779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54396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804248" y="3140967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Authenticate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79115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53915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566252" y="3395139"/>
            <a:ext cx="2031412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Authenticated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11760" y="3044853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252728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04502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432443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381973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25272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224742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365104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940349" y="6073582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318962" y="438981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38004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56" idx="3"/>
            <a:endCxn id="4" idx="5"/>
          </p:cNvCxnSpPr>
          <p:nvPr/>
        </p:nvCxnSpPr>
        <p:spPr>
          <a:xfrm flipH="1" flipV="1">
            <a:off x="1672924" y="5856429"/>
            <a:ext cx="196297" cy="25360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756925" y="5406753"/>
            <a:ext cx="1895194" cy="738330"/>
            <a:chOff x="5983459" y="4477352"/>
            <a:chExt cx="1178672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verify for security whether serial input</a:t>
              </a:r>
              <a:r>
                <a:rPr lang="ko-KR" altLang="en-US" sz="100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from user is the same with SA-Node’s.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43601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  <a:endCxn id="60" idx="3"/>
          </p:cNvCxnSpPr>
          <p:nvPr/>
        </p:nvCxnSpPr>
        <p:spPr>
          <a:xfrm flipV="1">
            <a:off x="5685797" y="4374383"/>
            <a:ext cx="1035233" cy="10648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611468" y="5794973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6710486" y="4312927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818099" y="263691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602075" y="2996952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539748" y="2852936"/>
            <a:ext cx="2059193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Registered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altLang="ko-KR" sz="1200" baseline="-25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SessionKey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24198" y="2591408"/>
            <a:ext cx="2212298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egister(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PubKey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24328" y="24929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942066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직선 연결선 74"/>
          <p:cNvCxnSpPr>
            <a:stCxn id="70" idx="0"/>
            <a:endCxn id="69" idx="1"/>
          </p:cNvCxnSpPr>
          <p:nvPr/>
        </p:nvCxnSpPr>
        <p:spPr>
          <a:xfrm flipH="1" flipV="1">
            <a:off x="7487849" y="1830572"/>
            <a:ext cx="72479" cy="66233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012160" y="810201"/>
            <a:ext cx="2956916" cy="1020371"/>
            <a:chOff x="6519378" y="1114919"/>
            <a:chExt cx="2449698" cy="715654"/>
          </a:xfrm>
        </p:grpSpPr>
        <p:sp>
          <p:nvSpPr>
            <p:cNvPr id="69" name="한쪽 모서리가 잘린 사각형 68"/>
            <p:cNvSpPr/>
            <p:nvPr/>
          </p:nvSpPr>
          <p:spPr>
            <a:xfrm>
              <a:off x="6519378" y="1124744"/>
              <a:ext cx="2445110" cy="705829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Security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PubKey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IoTMS’s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public key. This key is used for sharing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SessionKey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: made by SA-Node. This key is used for communicating between SA-Node and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IoTMS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직각 삼각형 79"/>
            <p:cNvSpPr/>
            <p:nvPr/>
          </p:nvSpPr>
          <p:spPr>
            <a:xfrm>
              <a:off x="8617700" y="1114919"/>
              <a:ext cx="351376" cy="337613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View(2)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2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91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addNode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26847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98816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:Node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35" idx="0"/>
          </p:cNvCxnSpPr>
          <p:nvPr/>
        </p:nvCxnSpPr>
        <p:spPr>
          <a:xfrm>
            <a:off x="2210923" y="3347594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894999" y="3167878"/>
            <a:ext cx="12449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11560" y="3167877"/>
            <a:ext cx="915288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807748" y="4797759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0" name="직선 화살표 연결선 29"/>
          <p:cNvCxnSpPr/>
          <p:nvPr/>
        </p:nvCxnSpPr>
        <p:spPr>
          <a:xfrm>
            <a:off x="827584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67544" y="255349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267744" y="385665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getThingList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294248" y="3924030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491880" y="301033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948264" y="298816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ThingFactory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48264" y="4314734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:Thing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직선 연결선 104"/>
          <p:cNvCxnSpPr>
            <a:stCxn id="55" idx="3"/>
            <a:endCxn id="100" idx="1"/>
          </p:cNvCxnSpPr>
          <p:nvPr/>
        </p:nvCxnSpPr>
        <p:spPr>
          <a:xfrm flipV="1">
            <a:off x="5508104" y="3167877"/>
            <a:ext cx="1440160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100" idx="2"/>
            <a:endCxn id="104" idx="0"/>
          </p:cNvCxnSpPr>
          <p:nvPr/>
        </p:nvCxnSpPr>
        <p:spPr>
          <a:xfrm>
            <a:off x="7632340" y="3347593"/>
            <a:ext cx="0" cy="96714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6084168" y="30102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292080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2.1*: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:=0…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ThingsList.size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()]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createThing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084168" y="1693964"/>
            <a:ext cx="1589701" cy="442954"/>
            <a:chOff x="6074530" y="4766674"/>
            <a:chExt cx="1193602" cy="245174"/>
          </a:xfrm>
        </p:grpSpPr>
        <p:sp>
          <p:nvSpPr>
            <p:cNvPr id="113" name="한쪽 모서리가 잘린 사각형 112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Iteration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Loop to create thing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4" name="직각 삼각형 113"/>
            <p:cNvSpPr/>
            <p:nvPr/>
          </p:nvSpPr>
          <p:spPr>
            <a:xfrm>
              <a:off x="7107828" y="4766674"/>
              <a:ext cx="160304" cy="151022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6" name="직선 연결선 115"/>
          <p:cNvCxnSpPr>
            <a:stCxn id="113" idx="1"/>
            <a:endCxn id="118" idx="7"/>
          </p:cNvCxnSpPr>
          <p:nvPr/>
        </p:nvCxnSpPr>
        <p:spPr>
          <a:xfrm flipH="1">
            <a:off x="6487249" y="2136918"/>
            <a:ext cx="366317" cy="29452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/>
          <p:cNvSpPr/>
          <p:nvPr/>
        </p:nvSpPr>
        <p:spPr>
          <a:xfrm>
            <a:off x="6425793" y="2420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3707903" y="1700808"/>
            <a:ext cx="1800200" cy="442954"/>
            <a:chOff x="6074530" y="4766674"/>
            <a:chExt cx="1189950" cy="245174"/>
          </a:xfrm>
        </p:grpSpPr>
        <p:sp>
          <p:nvSpPr>
            <p:cNvPr id="121" name="한쪽 모서리가 잘린 사각형 120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직각 삼각형 121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24" name="직선 연결선 123"/>
          <p:cNvCxnSpPr>
            <a:stCxn id="121" idx="1"/>
            <a:endCxn id="125" idx="0"/>
          </p:cNvCxnSpPr>
          <p:nvPr/>
        </p:nvCxnSpPr>
        <p:spPr>
          <a:xfrm>
            <a:off x="4581856" y="2143762"/>
            <a:ext cx="242168" cy="70918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/>
          <p:cNvSpPr/>
          <p:nvPr/>
        </p:nvSpPr>
        <p:spPr>
          <a:xfrm>
            <a:off x="4788024" y="28529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627784" y="2564904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addNode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Link)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8" y="5074278"/>
            <a:ext cx="1800200" cy="442954"/>
            <a:chOff x="6074530" y="4766674"/>
            <a:chExt cx="1189950" cy="245174"/>
          </a:xfrm>
        </p:grpSpPr>
        <p:sp>
          <p:nvSpPr>
            <p:cNvPr id="127" name="한쪽 모서리가 잘린 사각형 12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Create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newly created instance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직각 삼각형 128"/>
            <p:cNvSpPr/>
            <p:nvPr/>
          </p:nvSpPr>
          <p:spPr>
            <a:xfrm>
              <a:off x="7107828" y="4766674"/>
              <a:ext cx="156652" cy="147234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0" name="직선 연결선 129"/>
          <p:cNvCxnSpPr>
            <a:stCxn id="127" idx="3"/>
            <a:endCxn id="131" idx="2"/>
          </p:cNvCxnSpPr>
          <p:nvPr/>
        </p:nvCxnSpPr>
        <p:spPr>
          <a:xfrm flipV="1">
            <a:off x="5517960" y="4545128"/>
            <a:ext cx="1286288" cy="55625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6804248" y="450912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724128" y="3658786"/>
            <a:ext cx="2160240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2.2: create(Type, Id)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524328" y="3658786"/>
            <a:ext cx="0" cy="37758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/>
          <p:cNvGrpSpPr/>
          <p:nvPr/>
        </p:nvGrpSpPr>
        <p:grpSpPr>
          <a:xfrm>
            <a:off x="4310472" y="3789040"/>
            <a:ext cx="1773696" cy="598309"/>
            <a:chOff x="6074530" y="4766674"/>
            <a:chExt cx="1172430" cy="245174"/>
          </a:xfrm>
        </p:grpSpPr>
        <p:sp>
          <p:nvSpPr>
            <p:cNvPr id="136" name="한쪽 모서리가 잘린 사각형 13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Type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used for distinguishing Sensor and Actuator.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직각 삼각형 137"/>
            <p:cNvSpPr/>
            <p:nvPr/>
          </p:nvSpPr>
          <p:spPr>
            <a:xfrm>
              <a:off x="7067338" y="4766674"/>
              <a:ext cx="179622" cy="118278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9" name="타원 138"/>
          <p:cNvSpPr/>
          <p:nvPr/>
        </p:nvSpPr>
        <p:spPr>
          <a:xfrm>
            <a:off x="6588232" y="299695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0" name="직선 연결선 139"/>
          <p:cNvCxnSpPr>
            <a:stCxn id="136" idx="3"/>
            <a:endCxn id="139" idx="3"/>
          </p:cNvCxnSpPr>
          <p:nvPr/>
        </p:nvCxnSpPr>
        <p:spPr>
          <a:xfrm flipV="1">
            <a:off x="5184424" y="3058408"/>
            <a:ext cx="1414352" cy="76724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55574" y="1628800"/>
            <a:ext cx="1800202" cy="632272"/>
            <a:chOff x="6074530" y="4755946"/>
            <a:chExt cx="1189951" cy="255902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addNode</a:t>
              </a:r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called by Discover when SA-node registered successfully.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7074089" y="4755946"/>
              <a:ext cx="190392" cy="140776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9" name="직선 연결선 58"/>
          <p:cNvCxnSpPr>
            <a:stCxn id="57" idx="1"/>
            <a:endCxn id="60" idx="7"/>
          </p:cNvCxnSpPr>
          <p:nvPr/>
        </p:nvCxnSpPr>
        <p:spPr>
          <a:xfrm flipH="1">
            <a:off x="1249080" y="2261072"/>
            <a:ext cx="380446" cy="24236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1187624" y="24928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View(3)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3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5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/>
              <a:t>controlThing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912443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9938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28518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93509" y="5088700"/>
            <a:ext cx="213863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selection,value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596519" y="2398103"/>
            <a:ext cx="0" cy="175097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3280595" y="2218387"/>
            <a:ext cx="248934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5697930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454014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539446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912443" y="414908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713641" y="2567038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Result=Success]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 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718792" y="26701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192770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595945" y="4508513"/>
            <a:ext cx="574" cy="93731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860435" y="5625546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545553" y="4653136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698844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6133189" y="4433936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6539446" y="4292601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911868" y="317940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555776" y="3692304"/>
            <a:ext cx="2592288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controlThing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2709067" y="3653550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01174" y="1679237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1.1a.1: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28184" y="2924944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1.1a.2: send(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95440" y="2408528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denial of 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1"/>
          </p:cNvCxnSpPr>
          <p:nvPr/>
        </p:nvCxnSpPr>
        <p:spPr>
          <a:xfrm>
            <a:off x="1105242" y="3068961"/>
            <a:ext cx="682242" cy="21331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496125" y="4653136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000531" y="3631539"/>
            <a:ext cx="1699261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deniyAction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1986" y="4611699"/>
            <a:ext cx="1869187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Result=Deny]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1.1b.1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Result of denial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2496125" y="3669738"/>
            <a:ext cx="0" cy="321234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776940" y="327173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444208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54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View(4)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4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77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updateSensorInfo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56388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247964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4932040" y="2579034"/>
            <a:ext cx="155797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422236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3563888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21554" y="279389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374976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844215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247390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283968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390913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5965" y="4293703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1049" y="5072823"/>
            <a:ext cx="1852759" cy="660433"/>
            <a:chOff x="5983459" y="4536665"/>
            <a:chExt cx="1176434" cy="50288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decide action-control</a:t>
              </a: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6941363" y="4536665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3"/>
            <a:endCxn id="86" idx="4"/>
          </p:cNvCxnSpPr>
          <p:nvPr/>
        </p:nvCxnSpPr>
        <p:spPr>
          <a:xfrm flipH="1" flipV="1">
            <a:off x="1871696" y="4764900"/>
            <a:ext cx="29155" cy="35707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0"/>
          </p:cNvCxnSpPr>
          <p:nvPr/>
        </p:nvCxnSpPr>
        <p:spPr>
          <a:xfrm rot="10800000" flipV="1">
            <a:off x="1740042" y="2579033"/>
            <a:ext cx="1823847" cy="171466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895347" y="2962622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383374" y="2875228"/>
            <a:ext cx="2604645" cy="49930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1.1a:[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  <a:endParaRPr lang="en-US" altLang="ko-KR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483768" y="2028596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1619672" y="3893371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611557" y="1608776"/>
            <a:ext cx="1819602" cy="740089"/>
            <a:chOff x="5983459" y="4554052"/>
            <a:chExt cx="1155381" cy="485499"/>
          </a:xfrm>
        </p:grpSpPr>
        <p:sp>
          <p:nvSpPr>
            <p:cNvPr id="91" name="한쪽 모서리가 잘린 사각형 90"/>
            <p:cNvSpPr/>
            <p:nvPr/>
          </p:nvSpPr>
          <p:spPr>
            <a:xfrm>
              <a:off x="5983459" y="4574089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doCommand</a:t>
              </a:r>
              <a:endPara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Hereafter start with 1.1a in Communication Diagram of </a:t>
              </a:r>
              <a:r>
                <a:rPr lang="en-US" altLang="ko-KR" sz="1000" dirty="0" err="1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controlThing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. </a:t>
              </a:r>
            </a:p>
          </p:txBody>
        </p:sp>
        <p:sp>
          <p:nvSpPr>
            <p:cNvPr id="94" name="직각 삼각형 93"/>
            <p:cNvSpPr/>
            <p:nvPr/>
          </p:nvSpPr>
          <p:spPr>
            <a:xfrm>
              <a:off x="6948246" y="4554052"/>
              <a:ext cx="186401" cy="2107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97" name="직선 연결선 96"/>
          <p:cNvCxnSpPr>
            <a:stCxn id="89" idx="7"/>
            <a:endCxn id="91" idx="1"/>
          </p:cNvCxnSpPr>
          <p:nvPr/>
        </p:nvCxnSpPr>
        <p:spPr>
          <a:xfrm flipV="1">
            <a:off x="1249080" y="2348865"/>
            <a:ext cx="272278" cy="101867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031592" y="455605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</p:spTree>
    <p:extLst>
      <p:ext uri="{BB962C8B-B14F-4D97-AF65-F5344CB8AC3E}">
        <p14:creationId xmlns:p14="http://schemas.microsoft.com/office/powerpoint/2010/main" val="10790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1856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View(5)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5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smtClean="0"/>
              <a:t>sensor mal-function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018489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90018" y="2399317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4702565" y="2758750"/>
            <a:ext cx="0" cy="108698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5386641" y="2579034"/>
            <a:ext cx="1103377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5876837" y="2510965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44" idx="0"/>
            <a:endCxn id="55" idx="2"/>
          </p:cNvCxnSpPr>
          <p:nvPr/>
        </p:nvCxnSpPr>
        <p:spPr>
          <a:xfrm flipH="1" flipV="1">
            <a:off x="7174094" y="2758750"/>
            <a:ext cx="20947" cy="1388759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7281800" y="3461930"/>
            <a:ext cx="0" cy="327717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018489" y="3845731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483768" y="2492896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829577" y="2972071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4298816" y="522980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4701991" y="4205164"/>
            <a:ext cx="574" cy="102464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823249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4788024" y="4581735"/>
            <a:ext cx="2016224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updatelThing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value)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>
            <a:off x="4845514" y="4578656"/>
            <a:ext cx="0" cy="32861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56403" y="2393705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716016" y="2039884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thingid,type,value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48264" y="342960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ThingId,value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한쪽 모서리가 잘린 사각형 72"/>
          <p:cNvSpPr/>
          <p:nvPr/>
        </p:nvSpPr>
        <p:spPr>
          <a:xfrm>
            <a:off x="571801" y="1648257"/>
            <a:ext cx="2033706" cy="524462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 Manager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Check rule sets and decide 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sensor mal-function</a:t>
            </a:r>
          </a:p>
        </p:txBody>
      </p:sp>
      <p:cxnSp>
        <p:nvCxnSpPr>
          <p:cNvPr id="75" name="직선 연결선 74"/>
          <p:cNvCxnSpPr>
            <a:stCxn id="73" idx="1"/>
            <a:endCxn id="62" idx="0"/>
          </p:cNvCxnSpPr>
          <p:nvPr/>
        </p:nvCxnSpPr>
        <p:spPr>
          <a:xfrm>
            <a:off x="1588654" y="2172719"/>
            <a:ext cx="151825" cy="22098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4" idx="1"/>
            <a:endCxn id="62" idx="3"/>
          </p:cNvCxnSpPr>
          <p:nvPr/>
        </p:nvCxnSpPr>
        <p:spPr>
          <a:xfrm rot="10800000">
            <a:off x="2424555" y="2573422"/>
            <a:ext cx="1593934" cy="56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1639542" y="3295803"/>
            <a:ext cx="0" cy="31352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438957" y="4147509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/>
          <p:cNvCxnSpPr>
            <a:endCxn id="44" idx="2"/>
          </p:cNvCxnSpPr>
          <p:nvPr/>
        </p:nvCxnSpPr>
        <p:spPr>
          <a:xfrm flipV="1">
            <a:off x="7195041" y="4506942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308304" y="4678533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82007" y="4602614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85650" y="2028596"/>
            <a:ext cx="2290406" cy="4726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1.1b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3354" y="3475937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1.1aa: 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uleMatched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()=true]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835696" y="46929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87624" y="335700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한쪽 모서리가 잘린 사각형 90"/>
          <p:cNvSpPr/>
          <p:nvPr/>
        </p:nvSpPr>
        <p:spPr>
          <a:xfrm>
            <a:off x="516419" y="4635025"/>
            <a:ext cx="1972828" cy="544492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endParaRPr lang="en-US" altLang="ko-KR" sz="1000" b="1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 m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al-function message to predefined user. </a:t>
            </a:r>
            <a:endParaRPr lang="en-US" altLang="ko-KR" sz="1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직각 삼각형 93"/>
          <p:cNvSpPr/>
          <p:nvPr/>
        </p:nvSpPr>
        <p:spPr>
          <a:xfrm>
            <a:off x="2352217" y="1612397"/>
            <a:ext cx="318282" cy="246562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연결선 96"/>
          <p:cNvCxnSpPr>
            <a:stCxn id="56" idx="2"/>
            <a:endCxn id="91" idx="3"/>
          </p:cNvCxnSpPr>
          <p:nvPr/>
        </p:nvCxnSpPr>
        <p:spPr>
          <a:xfrm flipH="1">
            <a:off x="1502833" y="4436505"/>
            <a:ext cx="234575" cy="19852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3416" y="2636912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1.1ab: [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ruleMatched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()=false]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 operation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053332" y="4077072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:Message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연결선 58"/>
          <p:cNvCxnSpPr>
            <a:stCxn id="62" idx="2"/>
            <a:endCxn id="56" idx="0"/>
          </p:cNvCxnSpPr>
          <p:nvPr/>
        </p:nvCxnSpPr>
        <p:spPr>
          <a:xfrm flipH="1">
            <a:off x="1737408" y="2753138"/>
            <a:ext cx="3071" cy="132393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860032" y="2772678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1.1a: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value !=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thing.prevValue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각 삼각형 73"/>
          <p:cNvSpPr/>
          <p:nvPr/>
        </p:nvSpPr>
        <p:spPr>
          <a:xfrm>
            <a:off x="2281512" y="4630660"/>
            <a:ext cx="344162" cy="289661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한쪽 모서리가 잘린 사각형 77"/>
          <p:cNvSpPr/>
          <p:nvPr/>
        </p:nvSpPr>
        <p:spPr>
          <a:xfrm>
            <a:off x="512657" y="5456233"/>
            <a:ext cx="3925436" cy="868250"/>
          </a:xfrm>
          <a:prstGeom prst="snip1Rect">
            <a:avLst>
              <a:gd name="adj" fmla="val 43048"/>
            </a:avLst>
          </a:prstGeom>
          <a:solidFill>
            <a:schemeClr val="tx1">
              <a:lumMod val="75000"/>
            </a:schemeClr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Mal-function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 can handle sensor mal-function.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Condition : predefined </a:t>
            </a:r>
            <a:r>
              <a:rPr lang="en-US" altLang="ko-KR" sz="1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senorsor’s</a:t>
            </a:r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upper/ lower boundary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Actions : notify user such as message (default),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* User may change both conditions and actions.</a:t>
            </a:r>
            <a:endParaRPr lang="en-US" altLang="ko-KR" sz="10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각 삼각형 78"/>
          <p:cNvSpPr/>
          <p:nvPr/>
        </p:nvSpPr>
        <p:spPr>
          <a:xfrm>
            <a:off x="4093931" y="5428997"/>
            <a:ext cx="472790" cy="429275"/>
          </a:xfrm>
          <a:prstGeom prst="rtTriangle">
            <a:avLst/>
          </a:pr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3507" y="1304152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View(6)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smtClean="0"/>
              <a:t>actuator</a:t>
            </a:r>
            <a:r>
              <a:rPr lang="en-US" altLang="ko-KR" dirty="0" smtClean="0"/>
              <a:t> mal-function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572000" y="2038669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511081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:Link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83568" y="552070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36512" y="5161274"/>
            <a:ext cx="2138638" cy="2845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 mode (alarm)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1"/>
            <a:endCxn id="62" idx="3"/>
          </p:cNvCxnSpPr>
          <p:nvPr/>
        </p:nvCxnSpPr>
        <p:spPr>
          <a:xfrm flipH="1">
            <a:off x="3563888" y="2218386"/>
            <a:ext cx="1008112" cy="336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5940152" y="2218386"/>
            <a:ext cx="570929" cy="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3851920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439073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7195157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7280589" y="2927714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764492" y="527225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836500" y="585827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836500" y="601178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836500" y="616530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823248" y="551898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64288" y="529460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Object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836500" y="570849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904331" y="378904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952653" y="3297665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[door!=close]</a:t>
            </a:r>
            <a:endParaRPr lang="en-US" altLang="ko-KR" sz="9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2.2.b 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sendMessage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1184658" y="5445831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1587833" y="4148473"/>
            <a:ext cx="574" cy="1297358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>
            <a:off x="616801" y="5625548"/>
            <a:ext cx="567857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7204352" y="530249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1537441" y="4758207"/>
            <a:ext cx="1450383" cy="3212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setMode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(alarm)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1690732" y="4614382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241699" y="4651548"/>
            <a:ext cx="1463147" cy="435224"/>
            <a:chOff x="5983459" y="4477352"/>
            <a:chExt cx="1209431" cy="562201"/>
          </a:xfrm>
        </p:grpSpPr>
        <p:sp>
          <p:nvSpPr>
            <p:cNvPr id="57" name="한쪽 모서리가 잘린 사각형 56"/>
            <p:cNvSpPr/>
            <p:nvPr/>
          </p:nvSpPr>
          <p:spPr>
            <a:xfrm>
              <a:off x="5983459" y="4502100"/>
              <a:ext cx="1155381" cy="53745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Sa-Node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control actuator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직각 삼각형 57"/>
            <p:cNvSpPr/>
            <p:nvPr/>
          </p:nvSpPr>
          <p:spPr>
            <a:xfrm>
              <a:off x="6974360" y="4477352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" name="직선 연결선 5"/>
          <p:cNvCxnSpPr>
            <a:stCxn id="57" idx="3"/>
          </p:cNvCxnSpPr>
          <p:nvPr/>
        </p:nvCxnSpPr>
        <p:spPr>
          <a:xfrm flipH="1" flipV="1">
            <a:off x="7647956" y="4510213"/>
            <a:ext cx="292622" cy="16049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195736" y="204203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RuleManager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700955" y="31028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161914" y="1701415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send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04248" y="3069567"/>
            <a:ext cx="2211185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send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16801" y="1304153"/>
            <a:ext cx="1879323" cy="738368"/>
            <a:chOff x="6251007" y="3768164"/>
            <a:chExt cx="1193301" cy="489806"/>
          </a:xfrm>
        </p:grpSpPr>
        <p:sp>
          <p:nvSpPr>
            <p:cNvPr id="73" name="한쪽 모서리가 잘린 사각형 72"/>
            <p:cNvSpPr/>
            <p:nvPr/>
          </p:nvSpPr>
          <p:spPr>
            <a:xfrm>
              <a:off x="6251007" y="3792508"/>
              <a:ext cx="1155381" cy="465462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Rule Manager</a:t>
              </a: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Check rule sets and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do predefined actions. (Close door) </a:t>
              </a:r>
              <a:endPara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직각 삼각형 73"/>
            <p:cNvSpPr/>
            <p:nvPr/>
          </p:nvSpPr>
          <p:spPr>
            <a:xfrm>
              <a:off x="7225778" y="3768164"/>
              <a:ext cx="218530" cy="25707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직선 연결선 74"/>
          <p:cNvCxnSpPr>
            <a:stCxn id="73" idx="1"/>
            <a:endCxn id="52" idx="5"/>
          </p:cNvCxnSpPr>
          <p:nvPr/>
        </p:nvCxnSpPr>
        <p:spPr>
          <a:xfrm>
            <a:off x="1526603" y="2042521"/>
            <a:ext cx="727623" cy="23707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2192770" y="2218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185351" y="4221096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꺾인 연결선 19"/>
          <p:cNvCxnSpPr>
            <a:stCxn id="108" idx="0"/>
            <a:endCxn id="62" idx="1"/>
          </p:cNvCxnSpPr>
          <p:nvPr/>
        </p:nvCxnSpPr>
        <p:spPr>
          <a:xfrm rot="5400000" flipH="1" flipV="1">
            <a:off x="1108425" y="2701730"/>
            <a:ext cx="1567293" cy="607329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3479576" y="3918705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:Message</a:t>
            </a:r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꺾인 연결선 75"/>
          <p:cNvCxnSpPr>
            <a:stCxn id="69" idx="0"/>
            <a:endCxn id="62" idx="2"/>
          </p:cNvCxnSpPr>
          <p:nvPr/>
        </p:nvCxnSpPr>
        <p:spPr>
          <a:xfrm rot="16200000" flipV="1">
            <a:off x="2763111" y="2518164"/>
            <a:ext cx="1517242" cy="12838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547664" y="3179774"/>
            <a:ext cx="1450383" cy="3212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setMode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(alarm)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012160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5529951" y="4553611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updateSensorInfo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()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003268" y="4327824"/>
            <a:ext cx="0" cy="26263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7204352" y="4192179"/>
            <a:ext cx="0" cy="7228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5482302" y="3069567"/>
            <a:ext cx="204202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onData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7092280" y="2924944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6012160" y="2348880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5364088" y="2387913"/>
            <a:ext cx="229040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2.1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UpdateThingInfo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3860613" y="2348880"/>
            <a:ext cx="351347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563888" y="2268622"/>
            <a:ext cx="2592288" cy="6563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UpdateThing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NodeId,ThingId,value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Door sensor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615768" y="1603729"/>
            <a:ext cx="2252376" cy="60113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doCommand</a:t>
            </a:r>
            <a:endParaRPr lang="en-US" altLang="ko-KR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nodeid,thingid,type,value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close door</a:t>
            </a:r>
            <a:endParaRPr lang="ko-KR" altLang="en-US" sz="9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64425" y="1879367"/>
            <a:ext cx="3419547" cy="56338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[door == close]</a:t>
            </a:r>
          </a:p>
          <a:p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2.2.a 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9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set Alarm mode 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4283968" y="3262571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5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View(7)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7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520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</a:t>
            </a:r>
            <a:r>
              <a:rPr lang="en-US" altLang="ko-KR" dirty="0" err="1" smtClean="0"/>
              <a:t>discoverNode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18366" cy="47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</a:t>
            </a:r>
            <a:r>
              <a:rPr lang="en-US" altLang="ko-KR" dirty="0" smtClean="0"/>
              <a:t>View(8)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8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Sequence Diagram: Connect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4" y="1412776"/>
            <a:ext cx="8208554" cy="30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842</Words>
  <Application>Microsoft Office PowerPoint</Application>
  <PresentationFormat>화면 슬라이드 쇼(4:3)</PresentationFormat>
  <Paragraphs>233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디자인 사용자 지정</vt:lpstr>
      <vt:lpstr>5.3 Dynamic View(1)</vt:lpstr>
      <vt:lpstr>5.3 Dynamic View(2)</vt:lpstr>
      <vt:lpstr>5.3 Dynamic View(3)</vt:lpstr>
      <vt:lpstr>5.3 Dynamic View(4)</vt:lpstr>
      <vt:lpstr>5.3 Dynamic View(5)</vt:lpstr>
      <vt:lpstr>5.3 Dynamic View(6)</vt:lpstr>
      <vt:lpstr>5.3 Dynamic View(7)</vt:lpstr>
      <vt:lpstr>5.3 Dynamic View(8)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user</cp:lastModifiedBy>
  <cp:revision>897</cp:revision>
  <dcterms:created xsi:type="dcterms:W3CDTF">2014-05-28T02:15:30Z</dcterms:created>
  <dcterms:modified xsi:type="dcterms:W3CDTF">2015-06-17T05:32:45Z</dcterms:modified>
</cp:coreProperties>
</file>