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8"/>
  </p:notesMasterIdLst>
  <p:sldIdLst>
    <p:sldId id="256" r:id="rId2"/>
    <p:sldId id="257" r:id="rId3"/>
    <p:sldId id="318" r:id="rId4"/>
    <p:sldId id="258" r:id="rId5"/>
    <p:sldId id="259" r:id="rId6"/>
    <p:sldId id="265" r:id="rId7"/>
    <p:sldId id="267" r:id="rId8"/>
    <p:sldId id="276" r:id="rId9"/>
    <p:sldId id="308" r:id="rId10"/>
    <p:sldId id="309" r:id="rId11"/>
    <p:sldId id="319" r:id="rId12"/>
    <p:sldId id="320" r:id="rId13"/>
    <p:sldId id="321" r:id="rId14"/>
    <p:sldId id="323" r:id="rId15"/>
    <p:sldId id="324" r:id="rId16"/>
    <p:sldId id="322" r:id="rId17"/>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09"/>
            <p14:sldId id="319"/>
            <p14:sldId id="320"/>
            <p14:sldId id="321"/>
            <p14:sldId id="323"/>
            <p14:sldId id="324"/>
            <p14:sldId id="322"/>
          </p14:sldIdLst>
        </p14:section>
      </p14:sectionLst>
    </p:ext>
    <p:ext uri="{EFAFB233-063F-42B5-8137-9DF3F51BA10A}">
      <p15:sldGuideLst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p:restoredTop sz="94607" autoAdjust="0"/>
  </p:normalViewPr>
  <p:slideViewPr>
    <p:cSldViewPr>
      <p:cViewPr varScale="1">
        <p:scale>
          <a:sx n="72" d="100"/>
          <a:sy n="72" d="100"/>
        </p:scale>
        <p:origin x="1248" y="54"/>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p:cNvSpPr/>
          <p:nvPr/>
        </p:nvSpPr>
        <p:spPr>
          <a:xfrm>
            <a:off x="755576" y="692696"/>
            <a:ext cx="7848872" cy="5688632"/>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Physical 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73927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660232" y="2371060"/>
            <a:ext cx="632753"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6" y="2427340"/>
            <a:ext cx="154581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6357521" y="5255066"/>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7476187" y="5255066"/>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5652120" y="5275884"/>
            <a:ext cx="66709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6804248" y="5275884"/>
            <a:ext cx="74401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7454089" y="4186919"/>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7488977" y="4417421"/>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329818" y="5607476"/>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6804248" y="4271067"/>
            <a:ext cx="73255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5652120" y="5661875"/>
            <a:ext cx="766806"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6241396" y="4120959"/>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6292215" y="4345136"/>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6312813" y="4523951"/>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5508104" y="4119932"/>
            <a:ext cx="840115"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5652120" y="3779577"/>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5677699" y="3800356"/>
            <a:ext cx="766509"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6357521" y="4825561"/>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7476187" y="4825561"/>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5580112" y="4846379"/>
            <a:ext cx="829635"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6911916" y="4846379"/>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448664" y="3462845"/>
            <a:ext cx="1619280"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2" y="2779435"/>
            <a:ext cx="1056251"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851920" y="3462845"/>
            <a:ext cx="159970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7559515" y="5649106"/>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6906437" y="5675022"/>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Time log</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smtClean="0"/>
              <a:t>/50</a:t>
            </a:r>
            <a:endParaRPr lang="ko-KR" altLang="en-US" dirty="0"/>
          </a:p>
        </p:txBody>
      </p:sp>
      <p:sp>
        <p:nvSpPr>
          <p:cNvPr id="209" name="직사각형 208"/>
          <p:cNvSpPr/>
          <p:nvPr/>
        </p:nvSpPr>
        <p:spPr>
          <a:xfrm>
            <a:off x="4020319" y="3791076"/>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210" name="직사각형 209"/>
          <p:cNvSpPr/>
          <p:nvPr/>
        </p:nvSpPr>
        <p:spPr>
          <a:xfrm>
            <a:off x="4067944" y="3176912"/>
            <a:ext cx="1584176" cy="360040"/>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1" name="직사각형 210"/>
          <p:cNvSpPr/>
          <p:nvPr/>
        </p:nvSpPr>
        <p:spPr>
          <a:xfrm>
            <a:off x="899592" y="2600848"/>
            <a:ext cx="5544616" cy="288032"/>
          </a:xfrm>
          <a:prstGeom prst="rect">
            <a:avLst/>
          </a:prstGeom>
          <a:solidFill>
            <a:sysClr val="windowText" lastClr="000000"/>
          </a:solidFill>
          <a:ln w="190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000" b="0" i="0" u="none" strike="noStrike" kern="0" cap="none" spc="0" normalizeH="0" baseline="0" noProof="0" dirty="0" smtClean="0">
                <a:ln>
                  <a:noFill/>
                </a:ln>
                <a:solidFill>
                  <a:sysClr val="window" lastClr="FFFFFF"/>
                </a:solidFill>
                <a:effectLst/>
                <a:uLnTx/>
                <a:uFillTx/>
                <a:latin typeface="+mn-ea"/>
                <a:cs typeface="+mn-cs"/>
              </a:rPr>
              <a:t>E v e n t    B u s</a:t>
            </a:r>
          </a:p>
        </p:txBody>
      </p:sp>
      <p:sp>
        <p:nvSpPr>
          <p:cNvPr id="212" name="직사각형 211"/>
          <p:cNvSpPr/>
          <p:nvPr/>
        </p:nvSpPr>
        <p:spPr>
          <a:xfrm>
            <a:off x="971600" y="2024784"/>
            <a:ext cx="1728192"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Interface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3" name="직사각형 212"/>
          <p:cNvSpPr/>
          <p:nvPr/>
        </p:nvSpPr>
        <p:spPr>
          <a:xfrm>
            <a:off x="3852072" y="2024784"/>
            <a:ext cx="1079968"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Message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4" name="직사각형 213"/>
          <p:cNvSpPr/>
          <p:nvPr/>
        </p:nvSpPr>
        <p:spPr>
          <a:xfrm>
            <a:off x="2771800" y="2024784"/>
            <a:ext cx="936104"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5" name="직사각형 214"/>
          <p:cNvSpPr/>
          <p:nvPr/>
        </p:nvSpPr>
        <p:spPr>
          <a:xfrm>
            <a:off x="1259632" y="3176912"/>
            <a:ext cx="1548172" cy="432048"/>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Communication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Manager</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6" name="원통 215"/>
          <p:cNvSpPr/>
          <p:nvPr/>
        </p:nvSpPr>
        <p:spPr>
          <a:xfrm>
            <a:off x="1691872"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User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7" name="원통 216"/>
          <p:cNvSpPr/>
          <p:nvPr/>
        </p:nvSpPr>
        <p:spPr>
          <a:xfrm>
            <a:off x="2843808"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Log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18" name="직사각형 217"/>
          <p:cNvSpPr/>
          <p:nvPr/>
        </p:nvSpPr>
        <p:spPr>
          <a:xfrm>
            <a:off x="3449526" y="4545064"/>
            <a:ext cx="2850666" cy="792088"/>
          </a:xfrm>
          <a:prstGeom prst="rect">
            <a:avLst/>
          </a:prstGeom>
          <a:noFill/>
          <a:ln w="9525" cap="flat" cmpd="sng" algn="ctr">
            <a:solidFill>
              <a:srgbClr val="FF0000"/>
            </a:solidFill>
            <a:prstDash val="dash"/>
          </a:ln>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rgbClr val="FF0000"/>
                </a:solidFill>
                <a:effectLst/>
                <a:uLnTx/>
                <a:uFillTx/>
                <a:latin typeface="+mn-ea"/>
                <a:cs typeface="+mn-cs"/>
              </a:rPr>
              <a:t>Things object List</a:t>
            </a:r>
          </a:p>
        </p:txBody>
      </p:sp>
      <p:sp>
        <p:nvSpPr>
          <p:cNvPr id="219" name="직사각형 218"/>
          <p:cNvSpPr/>
          <p:nvPr/>
        </p:nvSpPr>
        <p:spPr>
          <a:xfrm>
            <a:off x="1043608" y="4185024"/>
            <a:ext cx="2016224" cy="288032"/>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Link</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20" name="TextBox 219"/>
          <p:cNvSpPr txBox="1"/>
          <p:nvPr/>
        </p:nvSpPr>
        <p:spPr>
          <a:xfrm>
            <a:off x="6516216"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1" name="TextBox 220"/>
          <p:cNvSpPr txBox="1"/>
          <p:nvPr/>
        </p:nvSpPr>
        <p:spPr>
          <a:xfrm>
            <a:off x="7164288" y="202478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2" name="직사각형 221"/>
          <p:cNvSpPr/>
          <p:nvPr/>
        </p:nvSpPr>
        <p:spPr>
          <a:xfrm>
            <a:off x="6516216" y="1952776"/>
            <a:ext cx="1728192" cy="3528392"/>
          </a:xfrm>
          <a:prstGeom prst="rec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3" name="TextBox 222"/>
          <p:cNvSpPr txBox="1"/>
          <p:nvPr/>
        </p:nvSpPr>
        <p:spPr>
          <a:xfrm>
            <a:off x="6660232" y="2528260"/>
            <a:ext cx="1512168"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information,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24" name="직사각형 223"/>
          <p:cNvSpPr/>
          <p:nvPr/>
        </p:nvSpPr>
        <p:spPr>
          <a:xfrm>
            <a:off x="1907704"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5" name="직사각형 224"/>
          <p:cNvSpPr/>
          <p:nvPr/>
        </p:nvSpPr>
        <p:spPr>
          <a:xfrm>
            <a:off x="1907704"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6" name="직사각형 225"/>
          <p:cNvSpPr/>
          <p:nvPr/>
        </p:nvSpPr>
        <p:spPr>
          <a:xfrm>
            <a:off x="4860032"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7" name="직사각형 226"/>
          <p:cNvSpPr/>
          <p:nvPr/>
        </p:nvSpPr>
        <p:spPr>
          <a:xfrm>
            <a:off x="327585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8" name="직사각형 227"/>
          <p:cNvSpPr/>
          <p:nvPr/>
        </p:nvSpPr>
        <p:spPr>
          <a:xfrm>
            <a:off x="327585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29" name="직사각형 228"/>
          <p:cNvSpPr/>
          <p:nvPr/>
        </p:nvSpPr>
        <p:spPr>
          <a:xfrm>
            <a:off x="205172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0" name="직사각형 229"/>
          <p:cNvSpPr/>
          <p:nvPr/>
        </p:nvSpPr>
        <p:spPr>
          <a:xfrm>
            <a:off x="205172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1" name="직사각형 230"/>
          <p:cNvSpPr/>
          <p:nvPr/>
        </p:nvSpPr>
        <p:spPr>
          <a:xfrm>
            <a:off x="47160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2" name="직사각형 231"/>
          <p:cNvSpPr/>
          <p:nvPr/>
        </p:nvSpPr>
        <p:spPr>
          <a:xfrm>
            <a:off x="4716016" y="31769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3" name="직사각형 232"/>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4" name="직사각형 233"/>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5" name="직사각형 234"/>
          <p:cNvSpPr/>
          <p:nvPr/>
        </p:nvSpPr>
        <p:spPr>
          <a:xfrm>
            <a:off x="327585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6" name="직사각형 235"/>
          <p:cNvSpPr/>
          <p:nvPr/>
        </p:nvSpPr>
        <p:spPr>
          <a:xfrm>
            <a:off x="341987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7" name="직사각형 236"/>
          <p:cNvSpPr/>
          <p:nvPr/>
        </p:nvSpPr>
        <p:spPr>
          <a:xfrm>
            <a:off x="2411760"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8" name="직사각형 237"/>
          <p:cNvSpPr/>
          <p:nvPr/>
        </p:nvSpPr>
        <p:spPr>
          <a:xfrm>
            <a:off x="3059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39" name="직사각형 238"/>
          <p:cNvSpPr/>
          <p:nvPr/>
        </p:nvSpPr>
        <p:spPr>
          <a:xfrm>
            <a:off x="3131840"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0" name="직사각형 239"/>
          <p:cNvSpPr/>
          <p:nvPr/>
        </p:nvSpPr>
        <p:spPr>
          <a:xfrm>
            <a:off x="3131840"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1" name="직사각형 240"/>
          <p:cNvSpPr/>
          <p:nvPr/>
        </p:nvSpPr>
        <p:spPr>
          <a:xfrm>
            <a:off x="19078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2" name="직사각형 241"/>
          <p:cNvSpPr/>
          <p:nvPr/>
        </p:nvSpPr>
        <p:spPr>
          <a:xfrm>
            <a:off x="1979816"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3" name="직사각형 242"/>
          <p:cNvSpPr/>
          <p:nvPr/>
        </p:nvSpPr>
        <p:spPr>
          <a:xfrm>
            <a:off x="2123832"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4" name="직사각형 243"/>
          <p:cNvSpPr/>
          <p:nvPr/>
        </p:nvSpPr>
        <p:spPr>
          <a:xfrm>
            <a:off x="20518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5" name="직사각형 244"/>
          <p:cNvSpPr/>
          <p:nvPr/>
        </p:nvSpPr>
        <p:spPr>
          <a:xfrm>
            <a:off x="4860032"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6" name="직사각형 245"/>
          <p:cNvSpPr/>
          <p:nvPr/>
        </p:nvSpPr>
        <p:spPr>
          <a:xfrm>
            <a:off x="4860032"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7" name="직사각형 246"/>
          <p:cNvSpPr/>
          <p:nvPr/>
        </p:nvSpPr>
        <p:spPr>
          <a:xfrm>
            <a:off x="4716016" y="346494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8" name="직사각형 247"/>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49" name="직사각형 248"/>
          <p:cNvSpPr/>
          <p:nvPr/>
        </p:nvSpPr>
        <p:spPr>
          <a:xfrm>
            <a:off x="413995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0" name="직사각형 249"/>
          <p:cNvSpPr/>
          <p:nvPr/>
        </p:nvSpPr>
        <p:spPr>
          <a:xfrm>
            <a:off x="406794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1" name="직사각형 250"/>
          <p:cNvSpPr/>
          <p:nvPr/>
        </p:nvSpPr>
        <p:spPr>
          <a:xfrm>
            <a:off x="380956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2" name="직사각형 251"/>
          <p:cNvSpPr/>
          <p:nvPr/>
        </p:nvSpPr>
        <p:spPr>
          <a:xfrm>
            <a:off x="435597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3" name="직사각형 252"/>
          <p:cNvSpPr/>
          <p:nvPr/>
        </p:nvSpPr>
        <p:spPr>
          <a:xfrm>
            <a:off x="428396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4" name="직사각형 253"/>
          <p:cNvSpPr/>
          <p:nvPr/>
        </p:nvSpPr>
        <p:spPr>
          <a:xfrm>
            <a:off x="37375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5" name="직사각형 254"/>
          <p:cNvSpPr/>
          <p:nvPr/>
        </p:nvSpPr>
        <p:spPr>
          <a:xfrm>
            <a:off x="445763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6" name="직사각형 255"/>
          <p:cNvSpPr/>
          <p:nvPr/>
        </p:nvSpPr>
        <p:spPr>
          <a:xfrm>
            <a:off x="457200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7" name="직사각형 256"/>
          <p:cNvSpPr/>
          <p:nvPr/>
        </p:nvSpPr>
        <p:spPr>
          <a:xfrm>
            <a:off x="449999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8" name="직사각형 257"/>
          <p:cNvSpPr/>
          <p:nvPr/>
        </p:nvSpPr>
        <p:spPr>
          <a:xfrm>
            <a:off x="438563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59" name="직사각형 258"/>
          <p:cNvSpPr/>
          <p:nvPr/>
        </p:nvSpPr>
        <p:spPr>
          <a:xfrm>
            <a:off x="4961694"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0" name="직사각형 259"/>
          <p:cNvSpPr/>
          <p:nvPr/>
        </p:nvSpPr>
        <p:spPr>
          <a:xfrm>
            <a:off x="478802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1" name="직사각형 260"/>
          <p:cNvSpPr/>
          <p:nvPr/>
        </p:nvSpPr>
        <p:spPr>
          <a:xfrm>
            <a:off x="471601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2" name="직사각형 261"/>
          <p:cNvSpPr/>
          <p:nvPr/>
        </p:nvSpPr>
        <p:spPr>
          <a:xfrm>
            <a:off x="4889686"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3" name="직사각형 262"/>
          <p:cNvSpPr/>
          <p:nvPr/>
        </p:nvSpPr>
        <p:spPr>
          <a:xfrm>
            <a:off x="5537758"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4" name="직사각형 263"/>
          <p:cNvSpPr/>
          <p:nvPr/>
        </p:nvSpPr>
        <p:spPr>
          <a:xfrm>
            <a:off x="500404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5" name="직사각형 264"/>
          <p:cNvSpPr/>
          <p:nvPr/>
        </p:nvSpPr>
        <p:spPr>
          <a:xfrm>
            <a:off x="493204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6" name="직사각형 265"/>
          <p:cNvSpPr/>
          <p:nvPr/>
        </p:nvSpPr>
        <p:spPr>
          <a:xfrm>
            <a:off x="5465750" y="490510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7" name="직사각형 266"/>
          <p:cNvSpPr/>
          <p:nvPr/>
        </p:nvSpPr>
        <p:spPr>
          <a:xfrm>
            <a:off x="5220072"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8" name="직사각형 267"/>
          <p:cNvSpPr/>
          <p:nvPr/>
        </p:nvSpPr>
        <p:spPr>
          <a:xfrm>
            <a:off x="514806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69" name="직사각형 268"/>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0" name="직사각형 269"/>
          <p:cNvSpPr/>
          <p:nvPr/>
        </p:nvSpPr>
        <p:spPr>
          <a:xfrm>
            <a:off x="5436096"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1" name="직사각형 270"/>
          <p:cNvSpPr/>
          <p:nvPr/>
        </p:nvSpPr>
        <p:spPr>
          <a:xfrm>
            <a:off x="5364088"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2" name="직사각형 271"/>
          <p:cNvSpPr/>
          <p:nvPr/>
        </p:nvSpPr>
        <p:spPr>
          <a:xfrm>
            <a:off x="6588224" y="4617072"/>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3" name="직사각형 272"/>
          <p:cNvSpPr/>
          <p:nvPr/>
        </p:nvSpPr>
        <p:spPr>
          <a:xfrm>
            <a:off x="2051720"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4" name="직사각형 273"/>
          <p:cNvSpPr/>
          <p:nvPr/>
        </p:nvSpPr>
        <p:spPr>
          <a:xfrm>
            <a:off x="2051720"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5" name="직사각형 274"/>
          <p:cNvSpPr/>
          <p:nvPr/>
        </p:nvSpPr>
        <p:spPr>
          <a:xfrm>
            <a:off x="1907704" y="353695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76" name="원통 275"/>
          <p:cNvSpPr/>
          <p:nvPr/>
        </p:nvSpPr>
        <p:spPr>
          <a:xfrm>
            <a:off x="6588224" y="3176912"/>
            <a:ext cx="360040" cy="216024"/>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7" name="TextBox 276"/>
          <p:cNvSpPr txBox="1"/>
          <p:nvPr/>
        </p:nvSpPr>
        <p:spPr>
          <a:xfrm>
            <a:off x="6876256" y="3176912"/>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DB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78" name="직사각형 277"/>
          <p:cNvSpPr/>
          <p:nvPr/>
        </p:nvSpPr>
        <p:spPr>
          <a:xfrm>
            <a:off x="6588224" y="3464944"/>
            <a:ext cx="360040" cy="216024"/>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79" name="TextBox 278"/>
          <p:cNvSpPr txBox="1"/>
          <p:nvPr/>
        </p:nvSpPr>
        <p:spPr>
          <a:xfrm>
            <a:off x="6948264" y="3465524"/>
            <a:ext cx="64807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Manager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0" name="직사각형 279"/>
          <p:cNvSpPr/>
          <p:nvPr/>
        </p:nvSpPr>
        <p:spPr>
          <a:xfrm>
            <a:off x="6588224" y="3752976"/>
            <a:ext cx="360040" cy="216024"/>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1" name="TextBox 280"/>
          <p:cNvSpPr txBox="1"/>
          <p:nvPr/>
        </p:nvSpPr>
        <p:spPr>
          <a:xfrm>
            <a:off x="6948264" y="3680968"/>
            <a:ext cx="1152128"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Thing object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(Sensor, actuator...)</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2" name="직사각형 281"/>
          <p:cNvSpPr/>
          <p:nvPr/>
        </p:nvSpPr>
        <p:spPr>
          <a:xfrm>
            <a:off x="6588224" y="4041008"/>
            <a:ext cx="360040" cy="216024"/>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3" name="TextBox 282"/>
          <p:cNvSpPr txBox="1"/>
          <p:nvPr/>
        </p:nvSpPr>
        <p:spPr>
          <a:xfrm>
            <a:off x="6948264" y="4041008"/>
            <a:ext cx="1008112"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Node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4" name="직사각형 283"/>
          <p:cNvSpPr/>
          <p:nvPr/>
        </p:nvSpPr>
        <p:spPr>
          <a:xfrm>
            <a:off x="1907704" y="418502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85" name="직사각형 284"/>
          <p:cNvSpPr/>
          <p:nvPr/>
        </p:nvSpPr>
        <p:spPr>
          <a:xfrm>
            <a:off x="6588224" y="4329040"/>
            <a:ext cx="360040" cy="216024"/>
          </a:xfrm>
          <a:prstGeom prst="rect">
            <a:avLst/>
          </a:prstGeom>
          <a:solidFill>
            <a:srgbClr val="FFFF0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86" name="TextBox 285"/>
          <p:cNvSpPr txBox="1"/>
          <p:nvPr/>
        </p:nvSpPr>
        <p:spPr>
          <a:xfrm>
            <a:off x="6948264" y="4257032"/>
            <a:ext cx="129614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Communication module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bluetooth</a:t>
            </a:r>
            <a:r>
              <a:rPr kumimoji="0" lang="en-US" altLang="ko-KR" sz="800" b="0" i="0" u="none" strike="noStrike" kern="0" cap="none" spc="0" normalizeH="0" baseline="0" noProof="0" dirty="0" smtClean="0">
                <a:ln>
                  <a:noFill/>
                </a:ln>
                <a:solidFill>
                  <a:sysClr val="windowText" lastClr="000000"/>
                </a:solidFill>
                <a:effectLst/>
                <a:uLnTx/>
                <a:uFillTx/>
                <a:latin typeface="+mn-ea"/>
              </a:rPr>
              <a: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287" name="꺾인 연결선 425"/>
          <p:cNvCxnSpPr>
            <a:endCxn id="289" idx="1"/>
          </p:cNvCxnSpPr>
          <p:nvPr/>
        </p:nvCxnSpPr>
        <p:spPr>
          <a:xfrm>
            <a:off x="6732240" y="2491966"/>
            <a:ext cx="432048" cy="580"/>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288" name="TextBox 287"/>
          <p:cNvSpPr txBox="1"/>
          <p:nvPr/>
        </p:nvSpPr>
        <p:spPr>
          <a:xfrm>
            <a:off x="6516216"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89" name="TextBox 288"/>
          <p:cNvSpPr txBox="1"/>
          <p:nvPr/>
        </p:nvSpPr>
        <p:spPr>
          <a:xfrm>
            <a:off x="7164288" y="238482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0" name="TextBox 289"/>
          <p:cNvSpPr txBox="1"/>
          <p:nvPr/>
        </p:nvSpPr>
        <p:spPr>
          <a:xfrm>
            <a:off x="6588224" y="2168800"/>
            <a:ext cx="15114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JSON event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1" name="직사각형 290"/>
          <p:cNvSpPr/>
          <p:nvPr/>
        </p:nvSpPr>
        <p:spPr>
          <a:xfrm>
            <a:off x="6588224" y="4617072"/>
            <a:ext cx="360040" cy="216024"/>
          </a:xfrm>
          <a:prstGeom prst="rect">
            <a:avLst/>
          </a:prstGeom>
          <a:solidFill>
            <a:srgbClr val="F79646">
              <a:lumMod val="60000"/>
              <a:lumOff val="40000"/>
            </a:srgbClr>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2" name="TextBox 291"/>
          <p:cNvSpPr txBox="1"/>
          <p:nvPr/>
        </p:nvSpPr>
        <p:spPr>
          <a:xfrm>
            <a:off x="6948264" y="4617072"/>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rule thread object</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293" name="직사각형 292"/>
          <p:cNvSpPr/>
          <p:nvPr/>
        </p:nvSpPr>
        <p:spPr>
          <a:xfrm>
            <a:off x="154766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Smart</a:t>
            </a:r>
          </a:p>
          <a:p>
            <a:pPr lvl="0" algn="ctr" latinLnBrk="0"/>
            <a:r>
              <a:rPr lang="en-US" altLang="ko-KR" sz="800" kern="0" dirty="0" smtClean="0">
                <a:solidFill>
                  <a:sysClr val="windowText" lastClr="000000"/>
                </a:solidFill>
                <a:latin typeface="+mn-ea"/>
              </a:rPr>
              <a:t>mail box</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294" name="직사각형 293"/>
          <p:cNvSpPr/>
          <p:nvPr/>
        </p:nvSpPr>
        <p:spPr>
          <a:xfrm>
            <a:off x="125963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5" name="직사각형 294"/>
          <p:cNvSpPr/>
          <p:nvPr/>
        </p:nvSpPr>
        <p:spPr>
          <a:xfrm>
            <a:off x="133164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6" name="직사각형 295"/>
          <p:cNvSpPr/>
          <p:nvPr/>
        </p:nvSpPr>
        <p:spPr>
          <a:xfrm>
            <a:off x="118762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297" name="직사각형 296"/>
          <p:cNvSpPr/>
          <p:nvPr/>
        </p:nvSpPr>
        <p:spPr>
          <a:xfrm>
            <a:off x="1115616"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298" name="꺾인 연결선 425"/>
          <p:cNvCxnSpPr>
            <a:stCxn id="353" idx="0"/>
            <a:endCxn id="247" idx="2"/>
          </p:cNvCxnSpPr>
          <p:nvPr/>
        </p:nvCxnSpPr>
        <p:spPr>
          <a:xfrm rot="5400000" flipH="1" flipV="1">
            <a:off x="4608004" y="3680968"/>
            <a:ext cx="288032"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299" name="꺾인 연결선 425"/>
          <p:cNvCxnSpPr>
            <a:stCxn id="243" idx="2"/>
            <a:endCxn id="244" idx="0"/>
          </p:cNvCxnSpPr>
          <p:nvPr/>
        </p:nvCxnSpPr>
        <p:spPr>
          <a:xfrm rot="5400000">
            <a:off x="1943812"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0" name="꺾인 연결선 425"/>
          <p:cNvCxnSpPr>
            <a:stCxn id="241" idx="0"/>
            <a:endCxn id="242" idx="2"/>
          </p:cNvCxnSpPr>
          <p:nvPr/>
        </p:nvCxnSpPr>
        <p:spPr>
          <a:xfrm rot="5400000" flipH="1" flipV="1">
            <a:off x="1799796" y="1808760"/>
            <a:ext cx="360040" cy="72008"/>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1" name="꺾인 연결선 425"/>
          <p:cNvCxnSpPr>
            <a:stCxn id="238" idx="2"/>
            <a:endCxn id="237" idx="0"/>
          </p:cNvCxnSpPr>
          <p:nvPr/>
        </p:nvCxnSpPr>
        <p:spPr>
          <a:xfrm rot="5400000">
            <a:off x="2591780" y="1520728"/>
            <a:ext cx="360040" cy="648072"/>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2" name="꺾인 연결선 425"/>
          <p:cNvCxnSpPr>
            <a:stCxn id="236" idx="0"/>
            <a:endCxn id="235" idx="2"/>
          </p:cNvCxnSpPr>
          <p:nvPr/>
        </p:nvCxnSpPr>
        <p:spPr>
          <a:xfrm rot="16200000" flipV="1">
            <a:off x="3203848" y="1772756"/>
            <a:ext cx="360040" cy="144016"/>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3" name="꺾인 연결선 425"/>
          <p:cNvCxnSpPr>
            <a:stCxn id="274" idx="2"/>
            <a:endCxn id="273" idx="0"/>
          </p:cNvCxnSpPr>
          <p:nvPr/>
        </p:nvCxnSpPr>
        <p:spPr>
          <a:xfrm rot="5400000">
            <a:off x="1799692"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4" name="꺾인 연결선 425"/>
          <p:cNvCxnSpPr>
            <a:stCxn id="284" idx="0"/>
            <a:endCxn id="275" idx="2"/>
          </p:cNvCxnSpPr>
          <p:nvPr/>
        </p:nvCxnSpPr>
        <p:spPr>
          <a:xfrm rot="5400000" flipH="1" flipV="1">
            <a:off x="1655676" y="3896992"/>
            <a:ext cx="57606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05" name="꺾인 연결선 425"/>
          <p:cNvCxnSpPr>
            <a:stCxn id="295" idx="2"/>
            <a:endCxn id="294" idx="0"/>
          </p:cNvCxnSpPr>
          <p:nvPr/>
        </p:nvCxnSpPr>
        <p:spPr>
          <a:xfrm rot="5400000">
            <a:off x="1079612"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06" name="꺾인 연결선 425"/>
          <p:cNvCxnSpPr>
            <a:stCxn id="297" idx="0"/>
            <a:endCxn id="296" idx="2"/>
          </p:cNvCxnSpPr>
          <p:nvPr/>
        </p:nvCxnSpPr>
        <p:spPr>
          <a:xfrm rot="5400000" flipH="1" flipV="1">
            <a:off x="935596" y="4689080"/>
            <a:ext cx="504056"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07" name="직사각형 306"/>
          <p:cNvSpPr/>
          <p:nvPr/>
        </p:nvSpPr>
        <p:spPr>
          <a:xfrm>
            <a:off x="3995936" y="3824984"/>
            <a:ext cx="1728192" cy="432048"/>
          </a:xfrm>
          <a:prstGeom prst="rect">
            <a:avLst/>
          </a:prstGeom>
          <a:solidFill>
            <a:srgbClr val="92D05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Node</a:t>
            </a:r>
          </a:p>
        </p:txBody>
      </p:sp>
      <p:sp>
        <p:nvSpPr>
          <p:cNvPr id="308" name="직사각형 307"/>
          <p:cNvSpPr/>
          <p:nvPr/>
        </p:nvSpPr>
        <p:spPr>
          <a:xfrm>
            <a:off x="3886410" y="487863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09" name="직사각형 308"/>
          <p:cNvSpPr/>
          <p:nvPr/>
        </p:nvSpPr>
        <p:spPr>
          <a:xfrm>
            <a:off x="3857796"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actuators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0" name="꺾인 연결선 425"/>
          <p:cNvCxnSpPr>
            <a:endCxn id="309" idx="0"/>
          </p:cNvCxnSpPr>
          <p:nvPr/>
        </p:nvCxnSpPr>
        <p:spPr>
          <a:xfrm rot="5400000">
            <a:off x="4107663" y="4331166"/>
            <a:ext cx="648071" cy="4998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1" name="직사각형 310"/>
          <p:cNvSpPr/>
          <p:nvPr/>
        </p:nvSpPr>
        <p:spPr>
          <a:xfrm>
            <a:off x="4634483"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2" name="직사각형 311"/>
          <p:cNvSpPr/>
          <p:nvPr/>
        </p:nvSpPr>
        <p:spPr>
          <a:xfrm>
            <a:off x="4601654" y="4905104"/>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3" name="꺾인 연결선 425"/>
          <p:cNvCxnSpPr>
            <a:stCxn id="312" idx="0"/>
          </p:cNvCxnSpPr>
          <p:nvPr/>
        </p:nvCxnSpPr>
        <p:spPr>
          <a:xfrm rot="16200000" flipV="1">
            <a:off x="4576920" y="4556370"/>
            <a:ext cx="649291" cy="48178"/>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14" name="직사각형 313"/>
          <p:cNvSpPr/>
          <p:nvPr/>
        </p:nvSpPr>
        <p:spPr>
          <a:xfrm>
            <a:off x="5350309" y="4880721"/>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15" name="직사각형 314"/>
          <p:cNvSpPr/>
          <p:nvPr/>
        </p:nvSpPr>
        <p:spPr>
          <a:xfrm>
            <a:off x="5321734" y="4906183"/>
            <a:ext cx="648000" cy="360040"/>
          </a:xfrm>
          <a:prstGeom prst="rect">
            <a:avLst/>
          </a:prstGeom>
          <a:solidFill>
            <a:srgbClr val="FFC000"/>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Default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sensors</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cxnSp>
        <p:nvCxnSpPr>
          <p:cNvPr id="316" name="꺾인 연결선 425"/>
          <p:cNvCxnSpPr/>
          <p:nvPr/>
        </p:nvCxnSpPr>
        <p:spPr>
          <a:xfrm rot="16200000" flipV="1">
            <a:off x="5112060" y="4356712"/>
            <a:ext cx="648072" cy="432048"/>
          </a:xfrm>
          <a:prstGeom prst="bentConnector3">
            <a:avLst>
              <a:gd name="adj1" fmla="val 36804"/>
            </a:avLst>
          </a:prstGeom>
          <a:noFill/>
          <a:ln w="9525" cap="flat" cmpd="sng" algn="ctr">
            <a:solidFill>
              <a:srgbClr val="7030A0"/>
            </a:solidFill>
            <a:prstDash val="solid"/>
            <a:headEnd type="oval" w="sm" len="sm"/>
            <a:tailEnd type="triangle" w="sm" len="sm"/>
          </a:ln>
          <a:effectLst/>
        </p:spPr>
      </p:cxnSp>
      <p:cxnSp>
        <p:nvCxnSpPr>
          <p:cNvPr id="317" name="꺾인 연결선 425"/>
          <p:cNvCxnSpPr/>
          <p:nvPr/>
        </p:nvCxnSpPr>
        <p:spPr>
          <a:xfrm rot="16200000" flipH="1">
            <a:off x="5184068" y="4363826"/>
            <a:ext cx="648072" cy="432048"/>
          </a:xfrm>
          <a:prstGeom prst="bentConnector3">
            <a:avLst>
              <a:gd name="adj1" fmla="val 51970"/>
            </a:avLst>
          </a:prstGeom>
          <a:noFill/>
          <a:ln w="9525" cap="flat" cmpd="sng" algn="ctr">
            <a:solidFill>
              <a:srgbClr val="7030A0"/>
            </a:solidFill>
            <a:prstDash val="solid"/>
            <a:headEnd type="oval" w="sm" len="sm"/>
            <a:tailEnd type="triangle" w="sm" len="sm"/>
          </a:ln>
          <a:effectLst/>
        </p:spPr>
      </p:cxnSp>
      <p:cxnSp>
        <p:nvCxnSpPr>
          <p:cNvPr id="318" name="꺾인 연결선 425"/>
          <p:cNvCxnSpPr>
            <a:stCxn id="345" idx="3"/>
            <a:endCxn id="347" idx="1"/>
          </p:cNvCxnSpPr>
          <p:nvPr/>
        </p:nvCxnSpPr>
        <p:spPr>
          <a:xfrm>
            <a:off x="2771800" y="3356932"/>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19" name="꺾인 연결선 425"/>
          <p:cNvCxnSpPr>
            <a:stCxn id="346" idx="1"/>
            <a:endCxn id="344" idx="3"/>
          </p:cNvCxnSpPr>
          <p:nvPr/>
        </p:nvCxnSpPr>
        <p:spPr>
          <a:xfrm rot="10800000">
            <a:off x="2771800" y="3428940"/>
            <a:ext cx="1296144" cy="12700"/>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20" name="꺾인 연결선 319"/>
          <p:cNvCxnSpPr>
            <a:stCxn id="225" idx="2"/>
            <a:endCxn id="224" idx="0"/>
          </p:cNvCxnSpPr>
          <p:nvPr/>
        </p:nvCxnSpPr>
        <p:spPr>
          <a:xfrm rot="5400000">
            <a:off x="1799692"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1" name="꺾인 연결선 320"/>
          <p:cNvCxnSpPr>
            <a:stCxn id="240" idx="2"/>
            <a:endCxn id="239" idx="0"/>
          </p:cNvCxnSpPr>
          <p:nvPr/>
        </p:nvCxnSpPr>
        <p:spPr>
          <a:xfrm rot="5400000">
            <a:off x="302382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2" name="꺾인 연결선 321"/>
          <p:cNvCxnSpPr>
            <a:stCxn id="348" idx="2"/>
            <a:endCxn id="226" idx="0"/>
          </p:cNvCxnSpPr>
          <p:nvPr/>
        </p:nvCxnSpPr>
        <p:spPr>
          <a:xfrm rot="5400000">
            <a:off x="4756212" y="3028704"/>
            <a:ext cx="288032" cy="8384"/>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3" name="꺾인 연결선 322"/>
          <p:cNvCxnSpPr>
            <a:stCxn id="230" idx="0"/>
            <a:endCxn id="229" idx="2"/>
          </p:cNvCxnSpPr>
          <p:nvPr/>
        </p:nvCxnSpPr>
        <p:spPr>
          <a:xfrm rot="5400000" flipH="1" flipV="1">
            <a:off x="1943708"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4" name="꺾인 연결선 323"/>
          <p:cNvCxnSpPr>
            <a:stCxn id="228" idx="0"/>
            <a:endCxn id="227" idx="2"/>
          </p:cNvCxnSpPr>
          <p:nvPr/>
        </p:nvCxnSpPr>
        <p:spPr>
          <a:xfrm rot="5400000" flipH="1" flipV="1">
            <a:off x="316784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5" name="꺾인 연결선 324"/>
          <p:cNvCxnSpPr>
            <a:stCxn id="234" idx="0"/>
            <a:endCxn id="233" idx="2"/>
          </p:cNvCxnSpPr>
          <p:nvPr/>
        </p:nvCxnSpPr>
        <p:spPr>
          <a:xfrm rot="5400000" flipH="1" flipV="1">
            <a:off x="4247964" y="245683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6" name="꺾인 연결선 325"/>
          <p:cNvCxnSpPr>
            <a:stCxn id="232" idx="0"/>
            <a:endCxn id="231" idx="2"/>
          </p:cNvCxnSpPr>
          <p:nvPr/>
        </p:nvCxnSpPr>
        <p:spPr>
          <a:xfrm rot="5400000" flipH="1" flipV="1">
            <a:off x="4608004" y="3032896"/>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27" name="꺾인 연결선 326"/>
          <p:cNvCxnSpPr>
            <a:endCxn id="221" idx="1"/>
          </p:cNvCxnSpPr>
          <p:nvPr/>
        </p:nvCxnSpPr>
        <p:spPr>
          <a:xfrm flipV="1">
            <a:off x="6804248" y="2132506"/>
            <a:ext cx="360040" cy="29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28" name="직사각형 327"/>
          <p:cNvSpPr/>
          <p:nvPr/>
        </p:nvSpPr>
        <p:spPr>
          <a:xfrm>
            <a:off x="4355976" y="224080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29" name="직사각형 328"/>
          <p:cNvSpPr/>
          <p:nvPr/>
        </p:nvSpPr>
        <p:spPr>
          <a:xfrm>
            <a:off x="4355976" y="26008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0" name="직사각형 329"/>
          <p:cNvSpPr/>
          <p:nvPr/>
        </p:nvSpPr>
        <p:spPr>
          <a:xfrm>
            <a:off x="5004049" y="2024784"/>
            <a:ext cx="1368000" cy="288032"/>
          </a:xfrm>
          <a:prstGeom prst="rect">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Manager</a:t>
            </a:r>
          </a:p>
        </p:txBody>
      </p:sp>
      <p:sp>
        <p:nvSpPr>
          <p:cNvPr id="331" name="원통 330"/>
          <p:cNvSpPr/>
          <p:nvPr/>
        </p:nvSpPr>
        <p:spPr>
          <a:xfrm>
            <a:off x="5364176" y="1268760"/>
            <a:ext cx="792000" cy="396000"/>
          </a:xfrm>
          <a:prstGeom prst="can">
            <a:avLst/>
          </a:prstGeom>
          <a:solidFill>
            <a:sysClr val="window" lastClr="FFFFFF">
              <a:lumMod val="85000"/>
            </a:sys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cs typeface="+mn-cs"/>
              </a:rPr>
              <a:t>Rule DB</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32" name="직사각형 331"/>
          <p:cNvSpPr/>
          <p:nvPr/>
        </p:nvSpPr>
        <p:spPr>
          <a:xfrm>
            <a:off x="5724128"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3" name="직사각형 332"/>
          <p:cNvSpPr/>
          <p:nvPr/>
        </p:nvSpPr>
        <p:spPr>
          <a:xfrm>
            <a:off x="5724128"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4" name="직사각형 333"/>
          <p:cNvSpPr/>
          <p:nvPr/>
        </p:nvSpPr>
        <p:spPr>
          <a:xfrm>
            <a:off x="5580112" y="259449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5" name="직사각형 334"/>
          <p:cNvSpPr/>
          <p:nvPr/>
        </p:nvSpPr>
        <p:spPr>
          <a:xfrm>
            <a:off x="5580112" y="223445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36" name="꺾인 연결선 335"/>
          <p:cNvCxnSpPr>
            <a:stCxn id="335" idx="2"/>
            <a:endCxn id="334" idx="0"/>
          </p:cNvCxnSpPr>
          <p:nvPr/>
        </p:nvCxnSpPr>
        <p:spPr>
          <a:xfrm rot="5400000">
            <a:off x="5472100"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cxnSp>
        <p:nvCxnSpPr>
          <p:cNvPr id="337" name="꺾인 연결선 336"/>
          <p:cNvCxnSpPr>
            <a:stCxn id="333" idx="0"/>
            <a:endCxn id="332" idx="2"/>
          </p:cNvCxnSpPr>
          <p:nvPr/>
        </p:nvCxnSpPr>
        <p:spPr>
          <a:xfrm rot="5400000" flipH="1" flipV="1">
            <a:off x="5616116" y="2450482"/>
            <a:ext cx="288032" cy="12700"/>
          </a:xfrm>
          <a:prstGeom prst="bentConnector3">
            <a:avLst>
              <a:gd name="adj1" fmla="val 50000"/>
            </a:avLst>
          </a:prstGeom>
          <a:noFill/>
          <a:ln w="9525" cap="flat" cmpd="sng" algn="ctr">
            <a:solidFill>
              <a:srgbClr val="4F81BD">
                <a:shade val="95000"/>
                <a:satMod val="105000"/>
              </a:srgbClr>
            </a:solidFill>
            <a:prstDash val="solid"/>
            <a:tailEnd type="triangle" w="sm" len="sm"/>
          </a:ln>
          <a:effectLst/>
        </p:spPr>
      </p:cxnSp>
      <p:sp>
        <p:nvSpPr>
          <p:cNvPr id="338" name="직사각형 337"/>
          <p:cNvSpPr/>
          <p:nvPr/>
        </p:nvSpPr>
        <p:spPr>
          <a:xfrm>
            <a:off x="5764069"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39" name="직사각형 338"/>
          <p:cNvSpPr/>
          <p:nvPr/>
        </p:nvSpPr>
        <p:spPr>
          <a:xfrm>
            <a:off x="5728065"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0" name="직사각형 339"/>
          <p:cNvSpPr/>
          <p:nvPr/>
        </p:nvSpPr>
        <p:spPr>
          <a:xfrm>
            <a:off x="5584049"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1" name="직사각형 340"/>
          <p:cNvSpPr/>
          <p:nvPr/>
        </p:nvSpPr>
        <p:spPr>
          <a:xfrm>
            <a:off x="5620053" y="15927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42" name="꺾인 연결선 425"/>
          <p:cNvCxnSpPr>
            <a:stCxn id="341" idx="2"/>
            <a:endCxn id="340" idx="0"/>
          </p:cNvCxnSpPr>
          <p:nvPr/>
        </p:nvCxnSpPr>
        <p:spPr>
          <a:xfrm rot="5400000">
            <a:off x="5458035"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cxnSp>
        <p:nvCxnSpPr>
          <p:cNvPr id="343" name="꺾인 연결선 425"/>
          <p:cNvCxnSpPr>
            <a:stCxn id="339" idx="0"/>
            <a:endCxn id="338" idx="2"/>
          </p:cNvCxnSpPr>
          <p:nvPr/>
        </p:nvCxnSpPr>
        <p:spPr>
          <a:xfrm rot="5400000" flipH="1" flipV="1">
            <a:off x="5602051" y="1826762"/>
            <a:ext cx="360040"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44" name="직사각형 343"/>
          <p:cNvSpPr/>
          <p:nvPr/>
        </p:nvSpPr>
        <p:spPr>
          <a:xfrm>
            <a:off x="2699792"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5" name="직사각형 344"/>
          <p:cNvSpPr/>
          <p:nvPr/>
        </p:nvSpPr>
        <p:spPr>
          <a:xfrm>
            <a:off x="2699792"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6" name="직사각형 345"/>
          <p:cNvSpPr/>
          <p:nvPr/>
        </p:nvSpPr>
        <p:spPr>
          <a:xfrm>
            <a:off x="4067944" y="339293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7" name="직사각형 346"/>
          <p:cNvSpPr/>
          <p:nvPr/>
        </p:nvSpPr>
        <p:spPr>
          <a:xfrm>
            <a:off x="4067944" y="33209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8" name="직사각형 347"/>
          <p:cNvSpPr/>
          <p:nvPr/>
        </p:nvSpPr>
        <p:spPr>
          <a:xfrm>
            <a:off x="4868416" y="281687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49" name="직사각형 348"/>
          <p:cNvSpPr/>
          <p:nvPr/>
        </p:nvSpPr>
        <p:spPr>
          <a:xfrm>
            <a:off x="4860032" y="3752976"/>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50" name="꺾인 연결선 425"/>
          <p:cNvCxnSpPr>
            <a:stCxn id="246" idx="2"/>
            <a:endCxn id="307" idx="0"/>
          </p:cNvCxnSpPr>
          <p:nvPr/>
        </p:nvCxnSpPr>
        <p:spPr>
          <a:xfrm rot="5400000">
            <a:off x="4734018" y="3662966"/>
            <a:ext cx="288032" cy="36004"/>
          </a:xfrm>
          <a:prstGeom prst="bentConnector3">
            <a:avLst>
              <a:gd name="adj1" fmla="val 50000"/>
            </a:avLst>
          </a:prstGeom>
          <a:noFill/>
          <a:ln w="9525" cap="flat" cmpd="sng" algn="ctr">
            <a:solidFill>
              <a:srgbClr val="7030A0"/>
            </a:solidFill>
            <a:prstDash val="solid"/>
            <a:headEnd type="oval" w="sm" len="sm"/>
            <a:tailEnd type="triangle" w="sm" len="sm"/>
          </a:ln>
          <a:effectLst/>
        </p:spPr>
      </p:cxnSp>
      <p:sp>
        <p:nvSpPr>
          <p:cNvPr id="351" name="TextBox 350"/>
          <p:cNvSpPr txBox="1"/>
          <p:nvPr/>
        </p:nvSpPr>
        <p:spPr>
          <a:xfrm>
            <a:off x="4860032" y="3464944"/>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2" name="TextBox 351"/>
          <p:cNvSpPr txBox="1"/>
          <p:nvPr/>
        </p:nvSpPr>
        <p:spPr>
          <a:xfrm>
            <a:off x="4427984" y="3608960"/>
            <a:ext cx="50405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1…*</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53" name="직사각형 352"/>
          <p:cNvSpPr/>
          <p:nvPr/>
        </p:nvSpPr>
        <p:spPr>
          <a:xfrm>
            <a:off x="4716016" y="38249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4" name="TextBox 353"/>
          <p:cNvSpPr txBox="1"/>
          <p:nvPr/>
        </p:nvSpPr>
        <p:spPr>
          <a:xfrm>
            <a:off x="6660232" y="2888300"/>
            <a:ext cx="18002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  </a:t>
            </a:r>
            <a:r>
              <a:rPr kumimoji="0" lang="en-US" altLang="ko-KR" sz="800" b="0" i="0" u="none" strike="noStrike" kern="0" cap="none" spc="0" normalizeH="0" baseline="0" noProof="0" dirty="0" err="1" smtClean="0">
                <a:ln>
                  <a:noFill/>
                </a:ln>
                <a:solidFill>
                  <a:sysClr val="windowText" lastClr="000000"/>
                </a:solidFill>
                <a:effectLst/>
                <a:uLnTx/>
                <a:uFillTx/>
                <a:latin typeface="+mn-ea"/>
              </a:rPr>
              <a:t>WiFi</a:t>
            </a:r>
            <a:r>
              <a:rPr lang="en-US" altLang="ko-KR" sz="800" kern="0" noProof="0" dirty="0" smtClean="0">
                <a:solidFill>
                  <a:sysClr val="windowText" lastClr="000000"/>
                </a:solidFill>
                <a:latin typeface="+mn-ea"/>
              </a:rPr>
              <a:t> (</a:t>
            </a:r>
            <a:r>
              <a:rPr lang="en-US" altLang="ko-KR" sz="800" kern="0" dirty="0" smtClean="0">
                <a:solidFill>
                  <a:sysClr val="windowText" lastClr="000000"/>
                </a:solidFill>
                <a:latin typeface="+mn-ea"/>
              </a:rPr>
              <a:t>TCP/IP)</a:t>
            </a:r>
            <a:r>
              <a:rPr kumimoji="0" lang="en-US" altLang="ko-KR" sz="800" b="0" i="0" u="none" strike="noStrike" kern="0" cap="none" spc="0" normalizeH="0" baseline="0" noProof="0" dirty="0" smtClean="0">
                <a:ln>
                  <a:noFill/>
                </a:ln>
                <a:solidFill>
                  <a:sysClr val="windowText" lastClr="000000"/>
                </a:solidFill>
                <a:effectLst/>
                <a:uLnTx/>
                <a:uFillTx/>
                <a:latin typeface="+mn-ea"/>
              </a:rPr>
              <a:t> , from A to B</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cxnSp>
        <p:nvCxnSpPr>
          <p:cNvPr id="355" name="꺾인 연결선 425"/>
          <p:cNvCxnSpPr>
            <a:endCxn id="357" idx="1"/>
          </p:cNvCxnSpPr>
          <p:nvPr/>
        </p:nvCxnSpPr>
        <p:spPr>
          <a:xfrm>
            <a:off x="6732240" y="2852006"/>
            <a:ext cx="432048" cy="58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56" name="TextBox 355"/>
          <p:cNvSpPr txBox="1"/>
          <p:nvPr/>
        </p:nvSpPr>
        <p:spPr>
          <a:xfrm>
            <a:off x="6516216"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A</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7" name="TextBox 356"/>
          <p:cNvSpPr txBox="1"/>
          <p:nvPr/>
        </p:nvSpPr>
        <p:spPr>
          <a:xfrm>
            <a:off x="7164288" y="2744864"/>
            <a:ext cx="36004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B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58" name="직사각형 357"/>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59" name="직사각형 358"/>
          <p:cNvSpPr/>
          <p:nvPr/>
        </p:nvSpPr>
        <p:spPr>
          <a:xfrm>
            <a:off x="6588224" y="4905104"/>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0" name="직사각형 359"/>
          <p:cNvSpPr/>
          <p:nvPr/>
        </p:nvSpPr>
        <p:spPr>
          <a:xfrm>
            <a:off x="6588224" y="4905104"/>
            <a:ext cx="360040" cy="216024"/>
          </a:xfrm>
          <a:prstGeom prst="rect">
            <a:avLst/>
          </a:prstGeom>
          <a:no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1" name="TextBox 360"/>
          <p:cNvSpPr txBox="1"/>
          <p:nvPr/>
        </p:nvSpPr>
        <p:spPr>
          <a:xfrm>
            <a:off x="6948264" y="4905104"/>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smtClean="0">
                <a:ln>
                  <a:noFill/>
                </a:ln>
                <a:solidFill>
                  <a:sysClr val="windowText" lastClr="000000"/>
                </a:solidFill>
                <a:effectLst/>
                <a:uLnTx/>
                <a:uFillTx/>
                <a:latin typeface="+mn-ea"/>
              </a:rPr>
              <a:t>SA node (</a:t>
            </a:r>
            <a:r>
              <a:rPr kumimoji="0" lang="en-US" altLang="ko-KR" sz="800" b="0" i="0" u="none" strike="noStrike" kern="0" cap="none" spc="0" normalizeH="0" baseline="0" noProof="0" dirty="0" err="1" smtClean="0">
                <a:ln>
                  <a:noFill/>
                </a:ln>
                <a:solidFill>
                  <a:sysClr val="windowText" lastClr="000000"/>
                </a:solidFill>
                <a:effectLst/>
                <a:uLnTx/>
                <a:uFillTx/>
                <a:latin typeface="+mn-ea"/>
              </a:rPr>
              <a:t>Arduino</a:t>
            </a:r>
            <a:r>
              <a:rPr kumimoji="0" lang="en-US" altLang="ko-KR" sz="800" b="0" i="0" u="none" strike="noStrike" kern="0" cap="none" spc="0" normalizeH="0" baseline="0" noProof="0" dirty="0" smtClean="0">
                <a:ln>
                  <a:noFill/>
                </a:ln>
                <a:solidFill>
                  <a:sysClr val="windowText" lastClr="000000"/>
                </a:solidFill>
                <a:effectLst/>
                <a:uLnTx/>
                <a:uFillTx/>
                <a:latin typeface="+mn-ea"/>
              </a:rPr>
              <a:t>) </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62" name="직사각형 361"/>
          <p:cNvSpPr/>
          <p:nvPr/>
        </p:nvSpPr>
        <p:spPr>
          <a:xfrm>
            <a:off x="827584"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Home</a:t>
            </a:r>
          </a:p>
          <a:p>
            <a:pPr lvl="0" algn="ctr" latinLnBrk="0"/>
            <a:r>
              <a:rPr lang="en-US" altLang="ko-KR" sz="800" kern="0" dirty="0" smtClean="0">
                <a:solidFill>
                  <a:sysClr val="windowText" lastClr="000000"/>
                </a:solidFill>
                <a:latin typeface="+mn-ea"/>
              </a:rPr>
              <a:t>Team2</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63" name="직사각형 362"/>
          <p:cNvSpPr/>
          <p:nvPr/>
        </p:nvSpPr>
        <p:spPr>
          <a:xfrm>
            <a:off x="1907704"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4" name="직사각형 363"/>
          <p:cNvSpPr/>
          <p:nvPr/>
        </p:nvSpPr>
        <p:spPr>
          <a:xfrm>
            <a:off x="1907704"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5" name="직사각형 364"/>
          <p:cNvSpPr/>
          <p:nvPr/>
        </p:nvSpPr>
        <p:spPr>
          <a:xfrm>
            <a:off x="1763688"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66" name="직사각형 365"/>
          <p:cNvSpPr/>
          <p:nvPr/>
        </p:nvSpPr>
        <p:spPr>
          <a:xfrm>
            <a:off x="176368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67" name="꺾인 연결선 425"/>
          <p:cNvCxnSpPr>
            <a:stCxn id="364" idx="2"/>
            <a:endCxn id="363" idx="0"/>
          </p:cNvCxnSpPr>
          <p:nvPr/>
        </p:nvCxnSpPr>
        <p:spPr>
          <a:xfrm rot="5400000">
            <a:off x="1691680"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68" name="꺾인 연결선 425"/>
          <p:cNvCxnSpPr>
            <a:stCxn id="366" idx="0"/>
            <a:endCxn id="365" idx="2"/>
          </p:cNvCxnSpPr>
          <p:nvPr/>
        </p:nvCxnSpPr>
        <p:spPr>
          <a:xfrm rot="5400000" flipH="1" flipV="1">
            <a:off x="154766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69" name="직사각형 368"/>
          <p:cNvSpPr/>
          <p:nvPr/>
        </p:nvSpPr>
        <p:spPr>
          <a:xfrm>
            <a:off x="2555776" y="4977112"/>
            <a:ext cx="648072" cy="360040"/>
          </a:xfrm>
          <a:prstGeom prst="rect">
            <a:avLst/>
          </a:prstGeom>
          <a:noFill/>
          <a:ln w="19050" cap="flat" cmpd="sng" algn="ctr">
            <a:solidFill>
              <a:sysClr val="windowText" lastClr="000000"/>
            </a:solidFill>
            <a:prstDash val="solid"/>
          </a:ln>
          <a:effectLst/>
        </p:spPr>
        <p:txBody>
          <a:bodyPr rtlCol="0" anchor="ctr"/>
          <a:lstStyle/>
          <a:p>
            <a:pPr lvl="0" algn="ctr" latinLnBrk="0"/>
            <a:r>
              <a:rPr lang="en-US" altLang="ko-KR" sz="800" kern="0" noProof="0" dirty="0" smtClean="0">
                <a:solidFill>
                  <a:sysClr val="windowText" lastClr="000000"/>
                </a:solidFill>
                <a:latin typeface="+mn-ea"/>
              </a:rPr>
              <a:t>50th</a:t>
            </a:r>
          </a:p>
          <a:p>
            <a:pPr lvl="0" algn="ctr" latinLnBrk="0"/>
            <a:r>
              <a:rPr lang="en-US" altLang="ko-KR" sz="800" kern="0" noProof="0" dirty="0" smtClean="0">
                <a:solidFill>
                  <a:sysClr val="windowText" lastClr="000000"/>
                </a:solidFill>
                <a:latin typeface="+mn-ea"/>
              </a:rPr>
              <a:t>SA node</a:t>
            </a: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70" name="직사각형 369"/>
          <p:cNvSpPr/>
          <p:nvPr/>
        </p:nvSpPr>
        <p:spPr>
          <a:xfrm>
            <a:off x="2843808"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1" name="직사각형 370"/>
          <p:cNvSpPr/>
          <p:nvPr/>
        </p:nvSpPr>
        <p:spPr>
          <a:xfrm>
            <a:off x="2915816"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2" name="직사각형 371"/>
          <p:cNvSpPr/>
          <p:nvPr/>
        </p:nvSpPr>
        <p:spPr>
          <a:xfrm>
            <a:off x="2771800" y="440104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73" name="직사각형 372"/>
          <p:cNvSpPr/>
          <p:nvPr/>
        </p:nvSpPr>
        <p:spPr>
          <a:xfrm>
            <a:off x="2699792" y="4977112"/>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74" name="꺾인 연결선 425"/>
          <p:cNvCxnSpPr>
            <a:endCxn id="370" idx="0"/>
          </p:cNvCxnSpPr>
          <p:nvPr/>
        </p:nvCxnSpPr>
        <p:spPr>
          <a:xfrm rot="5400000">
            <a:off x="2627784"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75" name="꺾인 연결선 425"/>
          <p:cNvCxnSpPr>
            <a:stCxn id="373" idx="0"/>
          </p:cNvCxnSpPr>
          <p:nvPr/>
        </p:nvCxnSpPr>
        <p:spPr>
          <a:xfrm rot="5400000" flipH="1" flipV="1">
            <a:off x="2483768" y="4725084"/>
            <a:ext cx="504056"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76" name="TextBox 375"/>
          <p:cNvSpPr txBox="1"/>
          <p:nvPr/>
        </p:nvSpPr>
        <p:spPr>
          <a:xfrm>
            <a:off x="2123728" y="5049120"/>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sp>
        <p:nvSpPr>
          <p:cNvPr id="377" name="직사각형 376"/>
          <p:cNvSpPr/>
          <p:nvPr/>
        </p:nvSpPr>
        <p:spPr>
          <a:xfrm>
            <a:off x="3851920"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e-mail</a:t>
            </a:r>
          </a:p>
        </p:txBody>
      </p:sp>
      <p:sp>
        <p:nvSpPr>
          <p:cNvPr id="378" name="직사각형 377"/>
          <p:cNvSpPr/>
          <p:nvPr/>
        </p:nvSpPr>
        <p:spPr>
          <a:xfrm>
            <a:off x="4427984" y="1268760"/>
            <a:ext cx="504056" cy="323976"/>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twitter</a:t>
            </a:r>
          </a:p>
        </p:txBody>
      </p:sp>
      <p:sp>
        <p:nvSpPr>
          <p:cNvPr id="379" name="직사각형 378"/>
          <p:cNvSpPr/>
          <p:nvPr/>
        </p:nvSpPr>
        <p:spPr>
          <a:xfrm>
            <a:off x="4139952"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0" name="직사각형 379"/>
          <p:cNvSpPr/>
          <p:nvPr/>
        </p:nvSpPr>
        <p:spPr>
          <a:xfrm>
            <a:off x="4139952"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1" name="직사각형 380"/>
          <p:cNvSpPr/>
          <p:nvPr/>
        </p:nvSpPr>
        <p:spPr>
          <a:xfrm>
            <a:off x="399593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2" name="직사각형 381"/>
          <p:cNvSpPr/>
          <p:nvPr/>
        </p:nvSpPr>
        <p:spPr>
          <a:xfrm>
            <a:off x="3995936"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3" name="꺾인 연결선 425"/>
          <p:cNvCxnSpPr>
            <a:stCxn id="380" idx="2"/>
            <a:endCxn id="379" idx="0"/>
          </p:cNvCxnSpPr>
          <p:nvPr/>
        </p:nvCxnSpPr>
        <p:spPr>
          <a:xfrm rot="5400000">
            <a:off x="3959932"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84" name="꺾인 연결선 425"/>
          <p:cNvCxnSpPr>
            <a:stCxn id="382" idx="0"/>
            <a:endCxn id="381" idx="2"/>
          </p:cNvCxnSpPr>
          <p:nvPr/>
        </p:nvCxnSpPr>
        <p:spPr>
          <a:xfrm rot="5400000" flipH="1" flipV="1">
            <a:off x="3815916" y="1808760"/>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85" name="직사각형 384"/>
          <p:cNvSpPr/>
          <p:nvPr/>
        </p:nvSpPr>
        <p:spPr>
          <a:xfrm>
            <a:off x="4788024"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6" name="직사각형 385"/>
          <p:cNvSpPr/>
          <p:nvPr/>
        </p:nvSpPr>
        <p:spPr>
          <a:xfrm>
            <a:off x="4716016"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7" name="직사각형 386"/>
          <p:cNvSpPr/>
          <p:nvPr/>
        </p:nvSpPr>
        <p:spPr>
          <a:xfrm>
            <a:off x="4572000" y="15207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88" name="직사각형 387"/>
          <p:cNvSpPr/>
          <p:nvPr/>
        </p:nvSpPr>
        <p:spPr>
          <a:xfrm>
            <a:off x="4644008" y="20247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389" name="꺾인 연결선 425"/>
          <p:cNvCxnSpPr>
            <a:stCxn id="386" idx="2"/>
            <a:endCxn id="385" idx="0"/>
          </p:cNvCxnSpPr>
          <p:nvPr/>
        </p:nvCxnSpPr>
        <p:spPr>
          <a:xfrm rot="16200000" flipH="1">
            <a:off x="4572000"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390" name="꺾인 연결선 425"/>
          <p:cNvCxnSpPr>
            <a:stCxn id="388" idx="0"/>
            <a:endCxn id="387" idx="2"/>
          </p:cNvCxnSpPr>
          <p:nvPr/>
        </p:nvCxnSpPr>
        <p:spPr>
          <a:xfrm rot="16200000" flipV="1">
            <a:off x="4427984" y="1772756"/>
            <a:ext cx="432048" cy="72008"/>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391" name="직사각형 390"/>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2" name="직사각형 391"/>
          <p:cNvSpPr/>
          <p:nvPr/>
        </p:nvSpPr>
        <p:spPr>
          <a:xfrm>
            <a:off x="6588224" y="5193136"/>
            <a:ext cx="72008" cy="7200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3" name="직사각형 392"/>
          <p:cNvSpPr/>
          <p:nvPr/>
        </p:nvSpPr>
        <p:spPr>
          <a:xfrm>
            <a:off x="6588224" y="5193136"/>
            <a:ext cx="360040" cy="216024"/>
          </a:xfrm>
          <a:prstGeom prst="rect">
            <a:avLst/>
          </a:prstGeom>
          <a:solidFill>
            <a:srgbClr val="00B0F0"/>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dirty="0">
              <a:ln>
                <a:noFill/>
              </a:ln>
              <a:solidFill>
                <a:sysClr val="windowText" lastClr="000000"/>
              </a:solidFill>
              <a:effectLst/>
              <a:uLnTx/>
              <a:uFillTx/>
              <a:latin typeface="+mn-ea"/>
              <a:cs typeface="+mn-cs"/>
            </a:endParaRPr>
          </a:p>
        </p:txBody>
      </p:sp>
      <p:sp>
        <p:nvSpPr>
          <p:cNvPr id="394" name="TextBox 393"/>
          <p:cNvSpPr txBox="1"/>
          <p:nvPr/>
        </p:nvSpPr>
        <p:spPr>
          <a:xfrm>
            <a:off x="6948264" y="5193136"/>
            <a:ext cx="1224136"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sz="800" kern="0" dirty="0" smtClean="0">
                <a:solidFill>
                  <a:sysClr val="windowText" lastClr="000000"/>
                </a:solidFill>
                <a:latin typeface="+mn-ea"/>
              </a:rPr>
              <a:t>user access</a:t>
            </a:r>
            <a:endParaRPr kumimoji="0" lang="ko-KR" altLang="en-US" sz="800" b="0" i="0" u="none" strike="noStrike" kern="0" cap="none" spc="0" normalizeH="0" baseline="0" noProof="0" dirty="0">
              <a:ln>
                <a:noFill/>
              </a:ln>
              <a:solidFill>
                <a:sysClr val="windowText" lastClr="000000"/>
              </a:solidFill>
              <a:effectLst/>
              <a:uLnTx/>
              <a:uFillTx/>
              <a:latin typeface="+mn-ea"/>
            </a:endParaRPr>
          </a:p>
        </p:txBody>
      </p:sp>
      <p:sp>
        <p:nvSpPr>
          <p:cNvPr id="395" name="직사각형 394"/>
          <p:cNvSpPr/>
          <p:nvPr/>
        </p:nvSpPr>
        <p:spPr>
          <a:xfrm>
            <a:off x="971600" y="1340768"/>
            <a:ext cx="504056" cy="281682"/>
          </a:xfrm>
          <a:prstGeom prst="rect">
            <a:avLst/>
          </a:prstGeom>
          <a:solidFill>
            <a:srgbClr val="00B0F0"/>
          </a:solidFill>
          <a:ln w="19050" cap="flat" cmpd="sng" algn="ctr">
            <a:solidFill>
              <a:sysClr val="windowText" lastClr="000000"/>
            </a:solidFill>
            <a:prstDash val="solid"/>
          </a:ln>
          <a:effectLst/>
        </p:spPr>
        <p:txBody>
          <a:bodyPr rtlCol="0" anchor="ctr"/>
          <a:lstStyle/>
          <a:p>
            <a:pPr lvl="0" algn="ctr" latinLnBrk="0"/>
            <a:r>
              <a:rPr lang="en-US" altLang="ko-KR" sz="800" kern="0" dirty="0" smtClean="0">
                <a:solidFill>
                  <a:sysClr val="windowText" lastClr="000000"/>
                </a:solidFill>
                <a:latin typeface="+mn-ea"/>
              </a:rPr>
              <a:t>UI</a:t>
            </a:r>
          </a:p>
        </p:txBody>
      </p:sp>
      <p:sp>
        <p:nvSpPr>
          <p:cNvPr id="396" name="직사각형 395"/>
          <p:cNvSpPr/>
          <p:nvPr/>
        </p:nvSpPr>
        <p:spPr>
          <a:xfrm>
            <a:off x="4292352"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7" name="직사각형 396"/>
          <p:cNvSpPr/>
          <p:nvPr/>
        </p:nvSpPr>
        <p:spPr>
          <a:xfrm>
            <a:off x="4292352"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8" name="직사각형 397"/>
          <p:cNvSpPr/>
          <p:nvPr/>
        </p:nvSpPr>
        <p:spPr>
          <a:xfrm>
            <a:off x="4148336" y="1673128"/>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399" name="직사각형 398"/>
          <p:cNvSpPr/>
          <p:nvPr/>
        </p:nvSpPr>
        <p:spPr>
          <a:xfrm>
            <a:off x="4148336" y="2177184"/>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cxnSp>
        <p:nvCxnSpPr>
          <p:cNvPr id="400" name="꺾인 연결선 425"/>
          <p:cNvCxnSpPr/>
          <p:nvPr/>
        </p:nvCxnSpPr>
        <p:spPr>
          <a:xfrm rot="5400000">
            <a:off x="1079612"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cxnSp>
        <p:nvCxnSpPr>
          <p:cNvPr id="401" name="꺾인 연결선 425"/>
          <p:cNvCxnSpPr/>
          <p:nvPr/>
        </p:nvCxnSpPr>
        <p:spPr>
          <a:xfrm rot="5400000" flipH="1" flipV="1">
            <a:off x="935596" y="1838474"/>
            <a:ext cx="432048" cy="12700"/>
          </a:xfrm>
          <a:prstGeom prst="bentConnector3">
            <a:avLst>
              <a:gd name="adj1" fmla="val 50000"/>
            </a:avLst>
          </a:prstGeom>
          <a:noFill/>
          <a:ln w="9525" cap="flat" cmpd="sng" algn="ctr">
            <a:solidFill>
              <a:srgbClr val="FF0000"/>
            </a:solidFill>
            <a:prstDash val="dash"/>
            <a:headEnd type="oval" w="sm" len="sm"/>
            <a:tailEnd type="triangle" w="sm" len="sm"/>
          </a:ln>
          <a:effectLst/>
        </p:spPr>
      </p:cxnSp>
      <p:sp>
        <p:nvSpPr>
          <p:cNvPr id="402" name="TextBox 401"/>
          <p:cNvSpPr txBox="1"/>
          <p:nvPr/>
        </p:nvSpPr>
        <p:spPr>
          <a:xfrm>
            <a:off x="2123728" y="4653136"/>
            <a:ext cx="504056"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800" b="1" i="0" u="none" strike="noStrike" kern="0" cap="none" spc="0" normalizeH="0" baseline="0" noProof="0" dirty="0" smtClean="0">
                <a:ln>
                  <a:noFill/>
                </a:ln>
                <a:solidFill>
                  <a:sysClr val="windowText" lastClr="000000"/>
                </a:solidFill>
                <a:effectLst/>
                <a:uLnTx/>
                <a:uFillTx/>
                <a:latin typeface="+mn-ea"/>
              </a:rPr>
              <a:t>……</a:t>
            </a:r>
            <a:endParaRPr kumimoji="0" lang="ko-KR" altLang="en-US" sz="800" b="1" i="0" u="none" strike="noStrike" kern="0" cap="none" spc="0" normalizeH="0" baseline="0" noProof="0" dirty="0">
              <a:ln>
                <a:noFill/>
              </a:ln>
              <a:solidFill>
                <a:sysClr val="windowText" lastClr="000000"/>
              </a:solidFill>
              <a:effectLst/>
              <a:uLnTx/>
              <a:uFillTx/>
              <a:latin typeface="+mn-ea"/>
            </a:endParaRPr>
          </a:p>
        </p:txBody>
      </p:sp>
      <p:cxnSp>
        <p:nvCxnSpPr>
          <p:cNvPr id="403" name="꺾인 연결선 198"/>
          <p:cNvCxnSpPr>
            <a:stCxn id="307" idx="3"/>
          </p:cNvCxnSpPr>
          <p:nvPr/>
        </p:nvCxnSpPr>
        <p:spPr>
          <a:xfrm flipV="1">
            <a:off x="5724128" y="2895230"/>
            <a:ext cx="332420" cy="1145778"/>
          </a:xfrm>
          <a:prstGeom prst="bentConnector2">
            <a:avLst/>
          </a:prstGeom>
          <a:noFill/>
          <a:ln w="9525" cap="flat" cmpd="sng" algn="ctr">
            <a:solidFill>
              <a:srgbClr val="4F81BD">
                <a:shade val="95000"/>
                <a:satMod val="105000"/>
              </a:srgbClr>
            </a:solidFill>
            <a:prstDash val="solid"/>
            <a:tailEnd type="triangle" w="sm" len="sm"/>
          </a:ln>
          <a:effectLst/>
        </p:spPr>
      </p:cxnSp>
      <p:cxnSp>
        <p:nvCxnSpPr>
          <p:cNvPr id="404" name="꺾인 연결선 425"/>
          <p:cNvCxnSpPr>
            <a:stCxn id="219" idx="3"/>
            <a:endCxn id="307" idx="1"/>
          </p:cNvCxnSpPr>
          <p:nvPr/>
        </p:nvCxnSpPr>
        <p:spPr>
          <a:xfrm flipV="1">
            <a:off x="3059832" y="4041008"/>
            <a:ext cx="936104" cy="288032"/>
          </a:xfrm>
          <a:prstGeom prst="bentConnector3">
            <a:avLst>
              <a:gd name="adj1" fmla="val 45930"/>
            </a:avLst>
          </a:prstGeom>
          <a:noFill/>
          <a:ln w="9525" cap="flat" cmpd="sng" algn="ctr">
            <a:solidFill>
              <a:srgbClr val="7030A0"/>
            </a:solidFill>
            <a:prstDash val="solid"/>
            <a:headEnd type="oval" w="sm" len="sm"/>
            <a:tailEnd type="triangle" w="sm" len="sm"/>
          </a:ln>
          <a:effectLst/>
        </p:spPr>
      </p:cxnSp>
      <p:cxnSp>
        <p:nvCxnSpPr>
          <p:cNvPr id="405" name="꺾인 연결선 425"/>
          <p:cNvCxnSpPr/>
          <p:nvPr/>
        </p:nvCxnSpPr>
        <p:spPr>
          <a:xfrm rot="10800000" flipV="1">
            <a:off x="3059832" y="4110979"/>
            <a:ext cx="936104" cy="288032"/>
          </a:xfrm>
          <a:prstGeom prst="bentConnector3">
            <a:avLst>
              <a:gd name="adj1" fmla="val 47965"/>
            </a:avLst>
          </a:prstGeom>
          <a:noFill/>
          <a:ln w="9525" cap="flat" cmpd="sng" algn="ctr">
            <a:solidFill>
              <a:srgbClr val="7030A0"/>
            </a:solidFill>
            <a:prstDash val="solid"/>
            <a:headEnd type="oval" w="sm" len="sm"/>
            <a:tailEnd type="triangle" w="sm" len="sm"/>
          </a:ln>
          <a:effectLst/>
        </p:spPr>
      </p:cxnSp>
      <p:sp>
        <p:nvSpPr>
          <p:cNvPr id="406" name="직사각형 405"/>
          <p:cNvSpPr/>
          <p:nvPr/>
        </p:nvSpPr>
        <p:spPr>
          <a:xfrm>
            <a:off x="2635641"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7" name="직사각형 406"/>
          <p:cNvSpPr/>
          <p:nvPr/>
        </p:nvSpPr>
        <p:spPr>
          <a:xfrm>
            <a:off x="2635641"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8" name="직사각형 407"/>
          <p:cNvSpPr/>
          <p:nvPr/>
        </p:nvSpPr>
        <p:spPr>
          <a:xfrm>
            <a:off x="4003793" y="4029355"/>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09" name="직사각형 408"/>
          <p:cNvSpPr/>
          <p:nvPr/>
        </p:nvSpPr>
        <p:spPr>
          <a:xfrm>
            <a:off x="4003793" y="3957347"/>
            <a:ext cx="72008" cy="72008"/>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800" b="0" i="0" u="none" strike="noStrike" kern="0" cap="none" spc="0" normalizeH="0" baseline="0" noProof="0">
              <a:ln>
                <a:noFill/>
              </a:ln>
              <a:solidFill>
                <a:sysClr val="window" lastClr="FFFFFF"/>
              </a:solidFill>
              <a:effectLst/>
              <a:uLnTx/>
              <a:uFillTx/>
              <a:latin typeface="+mn-ea"/>
              <a:cs typeface="+mn-cs"/>
            </a:endParaRPr>
          </a:p>
        </p:txBody>
      </p:sp>
      <p:sp>
        <p:nvSpPr>
          <p:cNvPr id="410" name="직사각형 409"/>
          <p:cNvSpPr/>
          <p:nvPr/>
        </p:nvSpPr>
        <p:spPr>
          <a:xfrm>
            <a:off x="835968" y="1205136"/>
            <a:ext cx="7704856" cy="4752528"/>
          </a:xfrm>
          <a:prstGeom prst="rect">
            <a:avLst/>
          </a:prstGeom>
          <a:solidFill>
            <a:sysClr val="window" lastClr="FFFFFF"/>
          </a:solidFill>
          <a:ln w="31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ysClr val="window" lastClr="FFFFFF"/>
              </a:solidFill>
              <a:effectLst/>
              <a:uLnTx/>
              <a:uFillTx/>
              <a:latin typeface="맑은 고딕"/>
              <a:ea typeface="맑은 고딕"/>
              <a:cs typeface="+mn-cs"/>
            </a:endParaRPr>
          </a:p>
        </p:txBody>
      </p:sp>
    </p:spTree>
    <p:extLst>
      <p:ext uri="{BB962C8B-B14F-4D97-AF65-F5344CB8AC3E}">
        <p14:creationId xmlns:p14="http://schemas.microsoft.com/office/powerpoint/2010/main" val="92550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12</a:t>
            </a:fld>
            <a:r>
              <a:rPr lang="en-US" altLang="ko-KR" smtClean="0"/>
              <a:t>/50</a:t>
            </a:r>
            <a:endParaRPr lang="ko-KR" altLang="en-US" dirty="0"/>
          </a:p>
        </p:txBody>
      </p:sp>
      <p:pic>
        <p:nvPicPr>
          <p:cNvPr id="1026" name="Picture 2" descr="CommDiagra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324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pic>
        <p:nvPicPr>
          <p:cNvPr id="2050" name="Picture 2" descr="CommDiagram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1968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Scalability – </a:t>
            </a:r>
            <a:r>
              <a:rPr lang="en-US" altLang="ko-KR" dirty="0" err="1" smtClean="0"/>
              <a:t>AddNode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Add new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786" y="1268760"/>
            <a:ext cx="8199902" cy="482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988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Scalability – </a:t>
            </a:r>
            <a:r>
              <a:rPr lang="en-US" altLang="ko-KR" dirty="0" err="1" smtClean="0"/>
              <a:t>RemoveNode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Remove node by User</a:t>
            </a: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15</a:t>
            </a:fld>
            <a:r>
              <a:rPr lang="en-US" altLang="ko-KR" smtClean="0"/>
              <a:t>/50</a:t>
            </a:r>
            <a:endParaRPr lang="ko-KR" altLang="en-US" dirty="0"/>
          </a:p>
        </p:txBody>
      </p:sp>
      <p:pic>
        <p:nvPicPr>
          <p:cNvPr id="5" name="그림 4"/>
          <p:cNvPicPr>
            <a:picLocks noChangeAspect="1"/>
          </p:cNvPicPr>
          <p:nvPr/>
        </p:nvPicPr>
        <p:blipFill>
          <a:blip r:embed="rId2"/>
          <a:stretch>
            <a:fillRect/>
          </a:stretch>
        </p:blipFill>
        <p:spPr>
          <a:xfrm>
            <a:off x="456843" y="1340768"/>
            <a:ext cx="8230313" cy="4846740"/>
          </a:xfrm>
          <a:prstGeom prst="rect">
            <a:avLst/>
          </a:prstGeom>
        </p:spPr>
      </p:pic>
    </p:spTree>
    <p:extLst>
      <p:ext uri="{BB962C8B-B14F-4D97-AF65-F5344CB8AC3E}">
        <p14:creationId xmlns:p14="http://schemas.microsoft.com/office/powerpoint/2010/main" val="18614988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err="1" smtClean="0"/>
              <a:t>Func</a:t>
            </a:r>
            <a:r>
              <a:rPr lang="en-US" altLang="ko-KR" dirty="0" smtClean="0"/>
              <a:t> </a:t>
            </a:r>
            <a:r>
              <a:rPr lang="en-US" altLang="ko-KR" dirty="0" err="1" smtClean="0"/>
              <a:t>Req</a:t>
            </a:r>
            <a:r>
              <a:rPr lang="en-US" altLang="ko-KR" dirty="0" smtClean="0"/>
              <a:t>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0" indent="0"/>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16</a:t>
            </a:fld>
            <a:r>
              <a:rPr lang="en-US" altLang="ko-KR" smtClean="0"/>
              <a:t>/50</a:t>
            </a:r>
            <a:endParaRPr lang="ko-KR" altLang="en-US" dirty="0"/>
          </a:p>
        </p:txBody>
      </p:sp>
      <p:pic>
        <p:nvPicPr>
          <p:cNvPr id="1026" name="Picture 2" descr="C:\Users\user\Pictures\addRu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388" y="1408979"/>
            <a:ext cx="7609036" cy="504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079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err="1">
                <a:solidFill>
                  <a:schemeClr val="bg1"/>
                </a:solidFill>
              </a:rPr>
              <a:t>Scailablity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err="1">
                <a:solidFill>
                  <a:schemeClr val="bg1"/>
                </a:solidFill>
              </a:rPr>
              <a:t>Scailability</a:t>
            </a:r>
            <a:r>
              <a:rPr lang="en-US" altLang="ko-KR" sz="1400" dirty="0">
                <a:solidFill>
                  <a:schemeClr val="bg1"/>
                </a:solidFill>
              </a:rPr>
              <a:t>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err="1" smtClean="0">
                <a:solidFill>
                  <a:schemeClr val="bg1"/>
                </a:solidFill>
              </a:rPr>
              <a:t>Availablity</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7776094" cy="4752528"/>
        </p:xfrm>
        <a:graphic>
          <a:graphicData uri="http://schemas.openxmlformats.org/drawingml/2006/table">
            <a:tbl>
              <a:tblPr firstRow="1" bandRow="1">
                <a:tableStyleId>{073A0DAA-6AF3-43AB-8588-CEC1D06C72B9}</a:tableStyleId>
              </a:tblPr>
              <a:tblGrid>
                <a:gridCol w="888903"/>
                <a:gridCol w="1677649"/>
                <a:gridCol w="5209542"/>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3.4.1 </a:t>
            </a:r>
            <a:r>
              <a:rPr lang="en-US" altLang="ko-KR" dirty="0"/>
              <a:t>Quality </a:t>
            </a:r>
            <a:r>
              <a:rPr lang="en-US" altLang="ko-KR" dirty="0" smtClean="0"/>
              <a:t>Attributes Utility</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779544416"/>
              </p:ext>
            </p:extLst>
          </p:nvPr>
        </p:nvGraphicFramePr>
        <p:xfrm>
          <a:off x="468313" y="980729"/>
          <a:ext cx="7920110" cy="4752526"/>
        </p:xfrm>
        <a:graphic>
          <a:graphicData uri="http://schemas.openxmlformats.org/drawingml/2006/table">
            <a:tbl>
              <a:tblPr firstRow="1" bandRow="1">
                <a:tableStyleId>{073A0DAA-6AF3-43AB-8588-CEC1D06C72B9}</a:tableStyleId>
              </a:tblPr>
              <a:tblGrid>
                <a:gridCol w="1223367"/>
                <a:gridCol w="864096"/>
                <a:gridCol w="4104456"/>
                <a:gridCol w="864096"/>
                <a:gridCol w="864095"/>
              </a:tblGrid>
              <a:tr h="403194">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b="1"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Priority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a:spcAft>
                          <a:spcPts val="0"/>
                        </a:spcAft>
                      </a:pPr>
                      <a:r>
                        <a:rPr lang="en-US" sz="1400" b="1" kern="100" dirty="0">
                          <a:solidFill>
                            <a:schemeClr val="bg1"/>
                          </a:solidFill>
                          <a:latin typeface="Tahoma" pitchFamily="34" charset="0"/>
                          <a:ea typeface="Tahoma" pitchFamily="34" charset="0"/>
                          <a:cs typeface="Tahoma" pitchFamily="34" charset="0"/>
                        </a:rPr>
                        <a:t>Difficulty</a:t>
                      </a:r>
                      <a:endParaRPr lang="ko-KR" sz="1400" b="1" kern="100" dirty="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63734">
                <a:tc rowSpan="2">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r>
                        <a:rPr lang="en-US" sz="1400" b="0" i="0" u="none" strike="noStrike" dirty="0" smtClean="0">
                          <a:solidFill>
                            <a:srgbClr val="000000"/>
                          </a:solidFill>
                          <a:latin typeface="Tahoma"/>
                        </a:rPr>
                        <a:t> </a:t>
                      </a:r>
                      <a:endParaRPr lang="en-US" sz="1400" b="0" i="0" u="none" strike="noStrike" dirty="0">
                        <a:solidFill>
                          <a:srgbClr val="000000"/>
                        </a:solidFill>
                        <a:latin typeface="Tahom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403194">
                <a:tc vMerge="1">
                  <a:txBody>
                    <a:bodyPr/>
                    <a:lstStyle/>
                    <a:p>
                      <a:pPr algn="l" rtl="0" fontAlgn="ct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err="1" smtClean="0">
                          <a:latin typeface="Trebuchet MS"/>
                          <a:ea typeface="굴림"/>
                          <a:cs typeface="Times New Roman"/>
                        </a:rPr>
                        <a:t>IoTMS</a:t>
                      </a:r>
                      <a:r>
                        <a:rPr lang="en-US" altLang="ko-KR" sz="1400" dirty="0" smtClean="0">
                          <a:latin typeface="Trebuchet MS"/>
                          <a:ea typeface="굴림"/>
                          <a:cs typeface="Times New Roman"/>
                        </a:rPr>
                        <a:t> allow up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Medium</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3734">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Low</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indent="63500" algn="ctr">
                        <a:spcAft>
                          <a:spcPts val="200"/>
                        </a:spcAft>
                        <a:tabLst>
                          <a:tab pos="3355340" algn="l"/>
                        </a:tabLst>
                      </a:pPr>
                      <a:r>
                        <a:rPr lang="x-none" sz="1400" kern="100">
                          <a:solidFill>
                            <a:schemeClr val="bg1"/>
                          </a:solidFill>
                          <a:latin typeface="Tahoma" pitchFamily="34" charset="0"/>
                          <a:ea typeface="Tahoma" pitchFamily="34" charset="0"/>
                          <a:cs typeface="Tahoma" pitchFamily="34" charset="0"/>
                        </a:rPr>
                        <a:t>High</a:t>
                      </a:r>
                      <a:endParaRPr lang="ko-KR" sz="1400" kern="100">
                        <a:solidFill>
                          <a:schemeClr val="bg1"/>
                        </a:solidFill>
                        <a:latin typeface="Tahoma" pitchFamily="34" charset="0"/>
                        <a:ea typeface="맑은 고딕"/>
                        <a:cs typeface="Tahoma"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6" name="직사각형 5"/>
          <p:cNvSpPr/>
          <p:nvPr/>
        </p:nvSpPr>
        <p:spPr>
          <a:xfrm>
            <a:off x="1619672" y="1340768"/>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619672" y="2852936"/>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1619672" y="4005064"/>
            <a:ext cx="6840760"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788</TotalTime>
  <Words>999</Words>
  <Application>Microsoft Office PowerPoint</Application>
  <PresentationFormat>화면 슬라이드 쇼(4:3)</PresentationFormat>
  <Paragraphs>290</Paragraphs>
  <Slides>16</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굴림</vt:lpstr>
      <vt:lpstr>맑은 고딕</vt:lpstr>
      <vt:lpstr>Arial</vt:lpstr>
      <vt:lpstr>Tahoma</vt:lpstr>
      <vt:lpstr>Times New Roman</vt:lpstr>
      <vt:lpstr>Trebuchet MS</vt:lpstr>
      <vt:lpstr>디자인 사용자 지정</vt:lpstr>
      <vt:lpstr>IoT Management System (Initial Presentation)</vt:lpstr>
      <vt:lpstr>PowerPoint 프레젠테이션</vt:lpstr>
      <vt:lpstr>PowerPoint 프레젠테이션</vt:lpstr>
      <vt:lpstr>1. Project Overview</vt:lpstr>
      <vt:lpstr>1. Project Overview</vt:lpstr>
      <vt:lpstr>3. Architectural Drivers</vt:lpstr>
      <vt:lpstr>3.1 Functional Requirement </vt:lpstr>
      <vt:lpstr>3.4 Quality Attributes</vt:lpstr>
      <vt:lpstr>3.4.1 Quality Attributes Utility</vt:lpstr>
      <vt:lpstr>Physical perspective View</vt:lpstr>
      <vt:lpstr>Time log</vt:lpstr>
      <vt:lpstr>Availability – Sensor Malfunction.</vt:lpstr>
      <vt:lpstr>Availability – Actuator Malfunction.</vt:lpstr>
      <vt:lpstr>Scalability – AddNode</vt:lpstr>
      <vt:lpstr>Scalability – RemoveNode</vt:lpstr>
      <vt:lpstr>Func Req - User defined rule</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민동옥/선임연구원/MC 연구소 P3실 5팀 1파트(dongog.min@lge.com)</cp:lastModifiedBy>
  <cp:revision>674</cp:revision>
  <dcterms:created xsi:type="dcterms:W3CDTF">2014-05-28T02:15:30Z</dcterms:created>
  <dcterms:modified xsi:type="dcterms:W3CDTF">2015-06-24T14:23:05Z</dcterms:modified>
</cp:coreProperties>
</file>