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069" y="-8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D969-FE9F-4AE1-BB8D-555C42FDEB06}" type="datetimeFigureOut">
              <a:rPr lang="ko-KR" altLang="en-US" smtClean="0"/>
              <a:pPr/>
              <a:t>2015-06-20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그룹 707"/>
          <p:cNvGrpSpPr/>
          <p:nvPr/>
        </p:nvGrpSpPr>
        <p:grpSpPr>
          <a:xfrm>
            <a:off x="323528" y="908720"/>
            <a:ext cx="8568952" cy="5472608"/>
            <a:chOff x="251520" y="836711"/>
            <a:chExt cx="8568952" cy="5544617"/>
          </a:xfrm>
        </p:grpSpPr>
        <p:sp>
          <p:nvSpPr>
            <p:cNvPr id="5" name="직사각형 4"/>
            <p:cNvSpPr/>
            <p:nvPr/>
          </p:nvSpPr>
          <p:spPr>
            <a:xfrm>
              <a:off x="6804248" y="836711"/>
              <a:ext cx="2016224" cy="111773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Perspective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Dynamic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Static 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Physical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■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Mixed(describe): System context</a:t>
              </a:r>
            </a:p>
            <a:p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1520" y="836711"/>
              <a:ext cx="6552728" cy="49868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04248" y="1954447"/>
              <a:ext cx="2016224" cy="386908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800" u="sng" dirty="0" smtClean="0">
                  <a:solidFill>
                    <a:schemeClr val="tx1"/>
                  </a:solidFill>
                  <a:latin typeface="+mn-ea"/>
                </a:rPr>
                <a:t>Legend</a:t>
              </a:r>
            </a:p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1520" y="5823534"/>
              <a:ext cx="2352261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Date: 15-06-20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03781" y="5823534"/>
              <a:ext cx="4200467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Architect: </a:t>
              </a:r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</a:rPr>
                <a:t>Yook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Kwon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04248" y="5823534"/>
              <a:ext cx="2016224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System Nomenclature: 001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1520" y="6093296"/>
              <a:ext cx="2352261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Version: 1.0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3781" y="6093296"/>
              <a:ext cx="420046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Decomposition Level: Level1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04248" y="6093296"/>
              <a:ext cx="2016224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Drawing Title: System context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19" name="모서리가 둥근 직사각형 718"/>
          <p:cNvSpPr/>
          <p:nvPr/>
        </p:nvSpPr>
        <p:spPr>
          <a:xfrm>
            <a:off x="3268179" y="2132856"/>
            <a:ext cx="871773" cy="2664296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IoTMS</a:t>
            </a:r>
          </a:p>
        </p:txBody>
      </p:sp>
      <p:sp>
        <p:nvSpPr>
          <p:cNvPr id="720" name="모서리가 둥근 직사각형 719"/>
          <p:cNvSpPr/>
          <p:nvPr/>
        </p:nvSpPr>
        <p:spPr>
          <a:xfrm>
            <a:off x="395536" y="2132856"/>
            <a:ext cx="784411" cy="2664296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Node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2" name="모서리가 둥근 직사각형 721"/>
          <p:cNvSpPr/>
          <p:nvPr/>
        </p:nvSpPr>
        <p:spPr>
          <a:xfrm>
            <a:off x="6983760" y="2348880"/>
            <a:ext cx="504056" cy="288032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23" name="직선 화살표 연결선 722"/>
          <p:cNvCxnSpPr/>
          <p:nvPr/>
        </p:nvCxnSpPr>
        <p:spPr>
          <a:xfrm>
            <a:off x="1259632" y="2924944"/>
            <a:ext cx="18722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직선 화살표 연결선 723"/>
          <p:cNvCxnSpPr/>
          <p:nvPr/>
        </p:nvCxnSpPr>
        <p:spPr>
          <a:xfrm flipH="1">
            <a:off x="1259632" y="4005064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직선 화살표 연결선 724"/>
          <p:cNvCxnSpPr/>
          <p:nvPr/>
        </p:nvCxnSpPr>
        <p:spPr>
          <a:xfrm>
            <a:off x="3851920" y="3068960"/>
            <a:ext cx="194421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직선 화살표 연결선 725"/>
          <p:cNvCxnSpPr/>
          <p:nvPr/>
        </p:nvCxnSpPr>
        <p:spPr>
          <a:xfrm flipH="1">
            <a:off x="4139952" y="3501008"/>
            <a:ext cx="158417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TextBox 726"/>
          <p:cNvSpPr txBox="1"/>
          <p:nvPr/>
        </p:nvSpPr>
        <p:spPr>
          <a:xfrm>
            <a:off x="1130970" y="4077072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/>
              <a:t> Command  :</a:t>
            </a:r>
          </a:p>
          <a:p>
            <a:r>
              <a:rPr lang="en-US" altLang="ko-KR" sz="1000" dirty="0" smtClean="0"/>
              <a:t>  Door on/off, light on/off,</a:t>
            </a:r>
          </a:p>
          <a:p>
            <a:r>
              <a:rPr lang="en-US" altLang="ko-KR" sz="1000" dirty="0" smtClean="0"/>
              <a:t>  alarm on/off</a:t>
            </a:r>
          </a:p>
          <a:p>
            <a:r>
              <a:rPr lang="en-US" altLang="ko-KR" sz="1000" dirty="0" smtClean="0"/>
              <a:t>- Register node</a:t>
            </a:r>
          </a:p>
        </p:txBody>
      </p:sp>
      <p:sp>
        <p:nvSpPr>
          <p:cNvPr id="728" name="TextBox 727"/>
          <p:cNvSpPr txBox="1"/>
          <p:nvPr/>
        </p:nvSpPr>
        <p:spPr>
          <a:xfrm>
            <a:off x="1130970" y="213285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Node information for registration</a:t>
            </a:r>
          </a:p>
          <a:p>
            <a:pPr>
              <a:buFontTx/>
              <a:buChar char="-"/>
            </a:pPr>
            <a:r>
              <a:rPr lang="en-US" altLang="ko-KR" sz="1000" dirty="0" smtClean="0"/>
              <a:t> Sensing Data : </a:t>
            </a:r>
            <a:br>
              <a:rPr lang="en-US" altLang="ko-KR" sz="1000" dirty="0" smtClean="0"/>
            </a:br>
            <a:r>
              <a:rPr lang="en-US" altLang="ko-KR" sz="1000" dirty="0" smtClean="0"/>
              <a:t>  Temperature/Humidity/Door</a:t>
            </a:r>
            <a:br>
              <a:rPr lang="en-US" altLang="ko-KR" sz="1000" dirty="0" smtClean="0"/>
            </a:br>
            <a:r>
              <a:rPr lang="en-US" altLang="ko-KR" sz="1000" dirty="0" smtClean="0"/>
              <a:t>  /Presence(proximity)/Mail Box</a:t>
            </a:r>
          </a:p>
        </p:txBody>
      </p:sp>
      <p:sp>
        <p:nvSpPr>
          <p:cNvPr id="729" name="TextBox 728"/>
          <p:cNvSpPr txBox="1"/>
          <p:nvPr/>
        </p:nvSpPr>
        <p:spPr>
          <a:xfrm>
            <a:off x="7703840" y="2348880"/>
            <a:ext cx="1080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: System Element</a:t>
            </a:r>
            <a:endParaRPr lang="ko-KR" altLang="en-US" sz="800" dirty="0"/>
          </a:p>
        </p:txBody>
      </p:sp>
      <p:cxnSp>
        <p:nvCxnSpPr>
          <p:cNvPr id="730" name="직선 화살표 연결선 729"/>
          <p:cNvCxnSpPr/>
          <p:nvPr/>
        </p:nvCxnSpPr>
        <p:spPr>
          <a:xfrm>
            <a:off x="6911752" y="2852936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TextBox 730"/>
          <p:cNvSpPr txBox="1"/>
          <p:nvPr/>
        </p:nvSpPr>
        <p:spPr>
          <a:xfrm>
            <a:off x="7703840" y="2682617"/>
            <a:ext cx="1080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: Data flow</a:t>
            </a:r>
            <a:endParaRPr lang="ko-KR" altLang="en-US" sz="800" dirty="0"/>
          </a:p>
        </p:txBody>
      </p:sp>
      <p:sp>
        <p:nvSpPr>
          <p:cNvPr id="732" name="TextBox 731"/>
          <p:cNvSpPr txBox="1"/>
          <p:nvPr/>
        </p:nvSpPr>
        <p:spPr>
          <a:xfrm>
            <a:off x="4138054" y="3520993"/>
            <a:ext cx="2594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/>
              <a:t> Log In</a:t>
            </a:r>
          </a:p>
          <a:p>
            <a:pPr>
              <a:buFontTx/>
              <a:buChar char="-"/>
            </a:pPr>
            <a:r>
              <a:rPr lang="en-US" altLang="ko-KR" sz="1000" dirty="0" smtClean="0"/>
              <a:t> Register User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Add, Delete Node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Set Customize rule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Log information</a:t>
            </a:r>
          </a:p>
          <a:p>
            <a:pPr>
              <a:buFontTx/>
              <a:buChar char="-"/>
            </a:pPr>
            <a:r>
              <a:rPr lang="en-US" altLang="ko-KR" sz="1000" dirty="0" smtClean="0"/>
              <a:t> Set Alarm mode (Secure / Unsecure)</a:t>
            </a:r>
          </a:p>
          <a:p>
            <a:pPr>
              <a:buFontTx/>
              <a:buChar char="-"/>
            </a:pPr>
            <a:r>
              <a:rPr lang="en-US" altLang="ko-KR" sz="1000" dirty="0" smtClean="0"/>
              <a:t> Door on/off</a:t>
            </a:r>
          </a:p>
          <a:p>
            <a:r>
              <a:rPr lang="en-US" altLang="ko-KR" sz="1000" dirty="0" smtClean="0"/>
              <a:t>- Light on/off</a:t>
            </a:r>
          </a:p>
        </p:txBody>
      </p:sp>
      <p:sp>
        <p:nvSpPr>
          <p:cNvPr id="733" name="TextBox 732"/>
          <p:cNvSpPr txBox="1"/>
          <p:nvPr/>
        </p:nvSpPr>
        <p:spPr>
          <a:xfrm>
            <a:off x="4067944" y="2060848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Display  information &gt;&gt;</a:t>
            </a:r>
          </a:p>
          <a:p>
            <a:pPr>
              <a:buFontTx/>
              <a:buChar char="-"/>
            </a:pPr>
            <a:r>
              <a:rPr lang="en-US" altLang="ko-KR" sz="1000" dirty="0" smtClean="0"/>
              <a:t> User Authorization Success / Fail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Node Authorization Success / Fail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Set Rule Success / Fail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Display Log information</a:t>
            </a:r>
          </a:p>
          <a:p>
            <a:r>
              <a:rPr lang="en-US" altLang="ko-KR" sz="1000" dirty="0" smtClean="0"/>
              <a:t>- Node information</a:t>
            </a:r>
          </a:p>
        </p:txBody>
      </p:sp>
      <p:grpSp>
        <p:nvGrpSpPr>
          <p:cNvPr id="757" name="그룹 756"/>
          <p:cNvGrpSpPr/>
          <p:nvPr/>
        </p:nvGrpSpPr>
        <p:grpSpPr>
          <a:xfrm>
            <a:off x="5931768" y="2746328"/>
            <a:ext cx="584448" cy="1216177"/>
            <a:chOff x="5796136" y="2746328"/>
            <a:chExt cx="584448" cy="1216177"/>
          </a:xfrm>
        </p:grpSpPr>
        <p:sp>
          <p:nvSpPr>
            <p:cNvPr id="734" name="타원 733"/>
            <p:cNvSpPr/>
            <p:nvPr/>
          </p:nvSpPr>
          <p:spPr>
            <a:xfrm>
              <a:off x="5830398" y="2746328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35" name="직사각형 734"/>
            <p:cNvSpPr/>
            <p:nvPr/>
          </p:nvSpPr>
          <p:spPr>
            <a:xfrm>
              <a:off x="6046422" y="3250384"/>
              <a:ext cx="72008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36" name="직사각형 735"/>
            <p:cNvSpPr/>
            <p:nvPr/>
          </p:nvSpPr>
          <p:spPr>
            <a:xfrm>
              <a:off x="5796136" y="3279262"/>
              <a:ext cx="584448" cy="803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37" name="직사각형 736"/>
            <p:cNvSpPr/>
            <p:nvPr/>
          </p:nvSpPr>
          <p:spPr>
            <a:xfrm rot="1698687">
              <a:off x="5945564" y="3530336"/>
              <a:ext cx="74892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38" name="직사각형 737"/>
            <p:cNvSpPr/>
            <p:nvPr/>
          </p:nvSpPr>
          <p:spPr>
            <a:xfrm rot="19364333">
              <a:off x="6171155" y="3530457"/>
              <a:ext cx="75550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39" name="그룹 738"/>
          <p:cNvGrpSpPr/>
          <p:nvPr/>
        </p:nvGrpSpPr>
        <p:grpSpPr>
          <a:xfrm>
            <a:off x="7164288" y="3089261"/>
            <a:ext cx="207122" cy="339739"/>
            <a:chOff x="2161474" y="4725144"/>
            <a:chExt cx="584448" cy="1216177"/>
          </a:xfrm>
        </p:grpSpPr>
        <p:sp>
          <p:nvSpPr>
            <p:cNvPr id="740" name="타원 739"/>
            <p:cNvSpPr/>
            <p:nvPr/>
          </p:nvSpPr>
          <p:spPr>
            <a:xfrm>
              <a:off x="2195736" y="472514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41" name="직사각형 740"/>
            <p:cNvSpPr/>
            <p:nvPr/>
          </p:nvSpPr>
          <p:spPr>
            <a:xfrm>
              <a:off x="2411760" y="5229200"/>
              <a:ext cx="72008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42" name="직사각형 741"/>
            <p:cNvSpPr/>
            <p:nvPr/>
          </p:nvSpPr>
          <p:spPr>
            <a:xfrm>
              <a:off x="2161474" y="5258078"/>
              <a:ext cx="584448" cy="803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43" name="직사각형 742"/>
            <p:cNvSpPr/>
            <p:nvPr/>
          </p:nvSpPr>
          <p:spPr>
            <a:xfrm rot="1698687">
              <a:off x="2310902" y="5509152"/>
              <a:ext cx="74892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44" name="직사각형 743"/>
            <p:cNvSpPr/>
            <p:nvPr/>
          </p:nvSpPr>
          <p:spPr>
            <a:xfrm rot="19364333">
              <a:off x="2536493" y="5509273"/>
              <a:ext cx="75550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745" name="TextBox 744"/>
          <p:cNvSpPr txBox="1"/>
          <p:nvPr/>
        </p:nvSpPr>
        <p:spPr>
          <a:xfrm>
            <a:off x="7740352" y="3062790"/>
            <a:ext cx="1080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: User</a:t>
            </a:r>
            <a:endParaRPr lang="ko-KR" altLang="en-US" sz="800" dirty="0"/>
          </a:p>
        </p:txBody>
      </p:sp>
      <p:cxnSp>
        <p:nvCxnSpPr>
          <p:cNvPr id="746" name="직선 화살표 연결선 745"/>
          <p:cNvCxnSpPr/>
          <p:nvPr/>
        </p:nvCxnSpPr>
        <p:spPr>
          <a:xfrm>
            <a:off x="6956890" y="3593317"/>
            <a:ext cx="783462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TextBox 746"/>
          <p:cNvSpPr txBox="1"/>
          <p:nvPr/>
        </p:nvSpPr>
        <p:spPr>
          <a:xfrm>
            <a:off x="7740352" y="344308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: User action(Event) </a:t>
            </a:r>
            <a:br>
              <a:rPr lang="en-US" altLang="ko-KR" sz="800" dirty="0" smtClean="0"/>
            </a:br>
            <a:r>
              <a:rPr lang="en-US" altLang="ko-KR" sz="800" dirty="0" smtClean="0"/>
              <a:t>  to IoTMS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7"/>
          <p:cNvGrpSpPr/>
          <p:nvPr/>
        </p:nvGrpSpPr>
        <p:grpSpPr>
          <a:xfrm>
            <a:off x="323528" y="908720"/>
            <a:ext cx="8568952" cy="5472608"/>
            <a:chOff x="251520" y="836711"/>
            <a:chExt cx="8568952" cy="5544617"/>
          </a:xfrm>
        </p:grpSpPr>
        <p:sp>
          <p:nvSpPr>
            <p:cNvPr id="5" name="직사각형 4"/>
            <p:cNvSpPr/>
            <p:nvPr/>
          </p:nvSpPr>
          <p:spPr>
            <a:xfrm>
              <a:off x="6804248" y="836711"/>
              <a:ext cx="2016224" cy="111773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Perspective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Dynamic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■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Static </a:t>
              </a:r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Physical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Mixed(describe):</a:t>
              </a:r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1520" y="836711"/>
              <a:ext cx="6552728" cy="49868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04248" y="1954447"/>
              <a:ext cx="2016224" cy="386908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800" u="sng" dirty="0" smtClean="0">
                  <a:solidFill>
                    <a:schemeClr val="tx1"/>
                  </a:solidFill>
                  <a:latin typeface="+mn-ea"/>
                </a:rPr>
                <a:t>Legend</a:t>
              </a:r>
            </a:p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1520" y="5823534"/>
              <a:ext cx="2352261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Date: 15-06-20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03781" y="5823534"/>
              <a:ext cx="4200467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Architect: </a:t>
              </a:r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</a:rPr>
                <a:t>Yook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Kwon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04248" y="5823534"/>
              <a:ext cx="2016224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System Nomenclature: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002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1520" y="6093296"/>
              <a:ext cx="2352261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Version: 1.0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3781" y="6093296"/>
              <a:ext cx="420046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Decomposition Level: Level1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04248" y="6093296"/>
              <a:ext cx="2016224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Drawing Title: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Static View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632992" y="1700809"/>
            <a:ext cx="3947120" cy="37444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0234" y="1879749"/>
            <a:ext cx="3312368" cy="3256631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632992" y="1412776"/>
            <a:ext cx="1642864" cy="2880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Static Perspective</a:t>
            </a: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4" name="그룹 22"/>
          <p:cNvGrpSpPr/>
          <p:nvPr/>
        </p:nvGrpSpPr>
        <p:grpSpPr>
          <a:xfrm>
            <a:off x="7092280" y="2459227"/>
            <a:ext cx="316208" cy="209938"/>
            <a:chOff x="1672072" y="5085184"/>
            <a:chExt cx="432048" cy="360040"/>
          </a:xfrm>
        </p:grpSpPr>
        <p:sp>
          <p:nvSpPr>
            <p:cNvPr id="66" name="직사각형 65"/>
            <p:cNvSpPr/>
            <p:nvPr/>
          </p:nvSpPr>
          <p:spPr>
            <a:xfrm>
              <a:off x="1672072" y="5085184"/>
              <a:ext cx="288032" cy="108012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672072" y="5193196"/>
              <a:ext cx="432048" cy="252028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020272" y="2637726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(Class or Set of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Classes)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452320" y="2420888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latinLnBrk="0">
              <a:defRPr/>
            </a:pPr>
            <a:r>
              <a:rPr lang="en-US" altLang="ko-KR" sz="10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: Package</a:t>
            </a:r>
            <a:endParaRPr lang="ko-KR" altLang="en-US" sz="1000" kern="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7"/>
          <p:cNvGrpSpPr/>
          <p:nvPr/>
        </p:nvGrpSpPr>
        <p:grpSpPr>
          <a:xfrm>
            <a:off x="323528" y="908720"/>
            <a:ext cx="8568952" cy="5472608"/>
            <a:chOff x="251520" y="836711"/>
            <a:chExt cx="8568952" cy="5544617"/>
          </a:xfrm>
        </p:grpSpPr>
        <p:sp>
          <p:nvSpPr>
            <p:cNvPr id="5" name="직사각형 4"/>
            <p:cNvSpPr/>
            <p:nvPr/>
          </p:nvSpPr>
          <p:spPr>
            <a:xfrm>
              <a:off x="6804248" y="836711"/>
              <a:ext cx="2016224" cy="111773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Perspective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■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Dynamic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Static 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Physical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Mixed(describe):</a:t>
              </a:r>
            </a:p>
            <a:p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1520" y="836711"/>
              <a:ext cx="6552728" cy="49868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04248" y="1954447"/>
              <a:ext cx="2016224" cy="386908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800" u="sng" dirty="0" smtClean="0">
                  <a:solidFill>
                    <a:schemeClr val="tx1"/>
                  </a:solidFill>
                  <a:latin typeface="+mn-ea"/>
                </a:rPr>
                <a:t>Legend</a:t>
              </a:r>
            </a:p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1520" y="5823534"/>
              <a:ext cx="2352261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Date: 15-06-20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03781" y="5823534"/>
              <a:ext cx="4200467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Architect: </a:t>
              </a:r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</a:rPr>
                <a:t>Yook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Kwon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04248" y="5823534"/>
              <a:ext cx="2016224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System Nomenclature: 003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1520" y="6093296"/>
              <a:ext cx="2352261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Version: 1.0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3781" y="6093296"/>
              <a:ext cx="420046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Decomposition Level: Level1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04248" y="6093296"/>
              <a:ext cx="2016224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Drawing Title: Dynamic view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37" name="직사각형 436"/>
          <p:cNvSpPr/>
          <p:nvPr/>
        </p:nvSpPr>
        <p:spPr>
          <a:xfrm>
            <a:off x="3563888" y="3284983"/>
            <a:ext cx="1584176" cy="3600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Node Manager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467544" y="2780927"/>
            <a:ext cx="6336704" cy="288032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 v e n t    B u s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539552" y="2204863"/>
            <a:ext cx="936104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 Interface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0" name="직사각형 439"/>
          <p:cNvSpPr/>
          <p:nvPr/>
        </p:nvSpPr>
        <p:spPr>
          <a:xfrm>
            <a:off x="2483768" y="2204863"/>
            <a:ext cx="720080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Message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1" name="직사각형 440"/>
          <p:cNvSpPr/>
          <p:nvPr/>
        </p:nvSpPr>
        <p:spPr>
          <a:xfrm>
            <a:off x="1547664" y="2204863"/>
            <a:ext cx="864096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Log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2" name="직사각형 441"/>
          <p:cNvSpPr/>
          <p:nvPr/>
        </p:nvSpPr>
        <p:spPr>
          <a:xfrm>
            <a:off x="539552" y="3284983"/>
            <a:ext cx="1548172" cy="4320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Manager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3" name="원통 442"/>
          <p:cNvSpPr/>
          <p:nvPr/>
        </p:nvSpPr>
        <p:spPr>
          <a:xfrm>
            <a:off x="611560" y="1268759"/>
            <a:ext cx="792088" cy="57606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DB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4" name="원통 443"/>
          <p:cNvSpPr/>
          <p:nvPr/>
        </p:nvSpPr>
        <p:spPr>
          <a:xfrm>
            <a:off x="1691680" y="1268759"/>
            <a:ext cx="792088" cy="57606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Log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DB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5" name="직사각형 444"/>
          <p:cNvSpPr/>
          <p:nvPr/>
        </p:nvSpPr>
        <p:spPr>
          <a:xfrm>
            <a:off x="2945470" y="4509119"/>
            <a:ext cx="2850666" cy="9361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Things object List</a:t>
            </a:r>
          </a:p>
        </p:txBody>
      </p:sp>
      <p:sp>
        <p:nvSpPr>
          <p:cNvPr id="446" name="직사각형 445"/>
          <p:cNvSpPr/>
          <p:nvPr/>
        </p:nvSpPr>
        <p:spPr>
          <a:xfrm>
            <a:off x="539552" y="3933055"/>
            <a:ext cx="1548172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Wifi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6948264" y="211324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7596336" y="211324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7092280" y="4560932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 information,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1" name="직사각형 450"/>
          <p:cNvSpPr/>
          <p:nvPr/>
        </p:nvSpPr>
        <p:spPr>
          <a:xfrm>
            <a:off x="971600" y="27809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2" name="직사각형 451"/>
          <p:cNvSpPr/>
          <p:nvPr/>
        </p:nvSpPr>
        <p:spPr>
          <a:xfrm>
            <a:off x="971600" y="24208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3" name="직사각형 452"/>
          <p:cNvSpPr/>
          <p:nvPr/>
        </p:nvSpPr>
        <p:spPr>
          <a:xfrm>
            <a:off x="4355976" y="32849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2051720" y="24208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5" name="직사각형 454"/>
          <p:cNvSpPr/>
          <p:nvPr/>
        </p:nvSpPr>
        <p:spPr>
          <a:xfrm>
            <a:off x="2051720" y="27809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6" name="직사각형 455"/>
          <p:cNvSpPr/>
          <p:nvPr/>
        </p:nvSpPr>
        <p:spPr>
          <a:xfrm>
            <a:off x="1115616" y="24208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7" name="직사각형 456"/>
          <p:cNvSpPr/>
          <p:nvPr/>
        </p:nvSpPr>
        <p:spPr>
          <a:xfrm>
            <a:off x="1115616" y="27809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8" name="직사각형 457"/>
          <p:cNvSpPr/>
          <p:nvPr/>
        </p:nvSpPr>
        <p:spPr>
          <a:xfrm>
            <a:off x="4211960" y="2996951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9" name="직사각형 458"/>
          <p:cNvSpPr/>
          <p:nvPr/>
        </p:nvSpPr>
        <p:spPr>
          <a:xfrm>
            <a:off x="4211960" y="32849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0" name="직사각형 459"/>
          <p:cNvSpPr/>
          <p:nvPr/>
        </p:nvSpPr>
        <p:spPr>
          <a:xfrm>
            <a:off x="2843808" y="24208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2843808" y="27809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2123728" y="17728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1979712" y="22048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1331640" y="22048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1979712" y="17728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6" name="직사각형 465"/>
          <p:cNvSpPr/>
          <p:nvPr/>
        </p:nvSpPr>
        <p:spPr>
          <a:xfrm>
            <a:off x="1907704" y="27809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1907704" y="24208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8" name="직사각형 467"/>
          <p:cNvSpPr/>
          <p:nvPr/>
        </p:nvSpPr>
        <p:spPr>
          <a:xfrm>
            <a:off x="827584" y="22048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9" name="직사각형 468"/>
          <p:cNvSpPr/>
          <p:nvPr/>
        </p:nvSpPr>
        <p:spPr>
          <a:xfrm>
            <a:off x="899592" y="17728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0" name="직사각형 469"/>
          <p:cNvSpPr/>
          <p:nvPr/>
        </p:nvSpPr>
        <p:spPr>
          <a:xfrm>
            <a:off x="1043608" y="17728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1" name="직사각형 470"/>
          <p:cNvSpPr/>
          <p:nvPr/>
        </p:nvSpPr>
        <p:spPr>
          <a:xfrm>
            <a:off x="971600" y="22048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4355976" y="393305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3" name="직사각형 472"/>
          <p:cNvSpPr/>
          <p:nvPr/>
        </p:nvSpPr>
        <p:spPr>
          <a:xfrm>
            <a:off x="4355976" y="35730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4" name="직사각형 473"/>
          <p:cNvSpPr/>
          <p:nvPr/>
        </p:nvSpPr>
        <p:spPr>
          <a:xfrm>
            <a:off x="4211960" y="35730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5" name="직사각형 474"/>
          <p:cNvSpPr/>
          <p:nvPr/>
        </p:nvSpPr>
        <p:spPr>
          <a:xfrm>
            <a:off x="4211960" y="393305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6" name="직사각형 475"/>
          <p:cNvSpPr/>
          <p:nvPr/>
        </p:nvSpPr>
        <p:spPr>
          <a:xfrm>
            <a:off x="2555776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7" name="직사각형 476"/>
          <p:cNvSpPr/>
          <p:nvPr/>
        </p:nvSpPr>
        <p:spPr>
          <a:xfrm>
            <a:off x="3635896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8" name="직사각형 477"/>
          <p:cNvSpPr/>
          <p:nvPr/>
        </p:nvSpPr>
        <p:spPr>
          <a:xfrm>
            <a:off x="3563888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9" name="직사각형 478"/>
          <p:cNvSpPr/>
          <p:nvPr/>
        </p:nvSpPr>
        <p:spPr>
          <a:xfrm>
            <a:off x="2483768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0" name="직사각형 479"/>
          <p:cNvSpPr/>
          <p:nvPr/>
        </p:nvSpPr>
        <p:spPr>
          <a:xfrm>
            <a:off x="3305510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1" name="직사각형 480"/>
          <p:cNvSpPr/>
          <p:nvPr/>
        </p:nvSpPr>
        <p:spPr>
          <a:xfrm>
            <a:off x="3851920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2" name="직사각형 481"/>
          <p:cNvSpPr/>
          <p:nvPr/>
        </p:nvSpPr>
        <p:spPr>
          <a:xfrm>
            <a:off x="3779912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3" name="직사각형 482"/>
          <p:cNvSpPr/>
          <p:nvPr/>
        </p:nvSpPr>
        <p:spPr>
          <a:xfrm>
            <a:off x="3233502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4" name="직사각형 483"/>
          <p:cNvSpPr/>
          <p:nvPr/>
        </p:nvSpPr>
        <p:spPr>
          <a:xfrm>
            <a:off x="3953582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5" name="직사각형 484"/>
          <p:cNvSpPr/>
          <p:nvPr/>
        </p:nvSpPr>
        <p:spPr>
          <a:xfrm>
            <a:off x="4067944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6" name="직사각형 485"/>
          <p:cNvSpPr/>
          <p:nvPr/>
        </p:nvSpPr>
        <p:spPr>
          <a:xfrm>
            <a:off x="3995936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7" name="직사각형 486"/>
          <p:cNvSpPr/>
          <p:nvPr/>
        </p:nvSpPr>
        <p:spPr>
          <a:xfrm>
            <a:off x="3881574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8" name="직사각형 487"/>
          <p:cNvSpPr/>
          <p:nvPr/>
        </p:nvSpPr>
        <p:spPr>
          <a:xfrm>
            <a:off x="4457638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9" name="직사각형 488"/>
          <p:cNvSpPr/>
          <p:nvPr/>
        </p:nvSpPr>
        <p:spPr>
          <a:xfrm>
            <a:off x="4283968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0" name="직사각형 489"/>
          <p:cNvSpPr/>
          <p:nvPr/>
        </p:nvSpPr>
        <p:spPr>
          <a:xfrm>
            <a:off x="4211960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1" name="직사각형 490"/>
          <p:cNvSpPr/>
          <p:nvPr/>
        </p:nvSpPr>
        <p:spPr>
          <a:xfrm>
            <a:off x="4385630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2" name="직사각형 491"/>
          <p:cNvSpPr/>
          <p:nvPr/>
        </p:nvSpPr>
        <p:spPr>
          <a:xfrm>
            <a:off x="5033702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3" name="직사각형 492"/>
          <p:cNvSpPr/>
          <p:nvPr/>
        </p:nvSpPr>
        <p:spPr>
          <a:xfrm>
            <a:off x="4499992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4" name="직사각형 493"/>
          <p:cNvSpPr/>
          <p:nvPr/>
        </p:nvSpPr>
        <p:spPr>
          <a:xfrm>
            <a:off x="4427984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5" name="직사각형 494"/>
          <p:cNvSpPr/>
          <p:nvPr/>
        </p:nvSpPr>
        <p:spPr>
          <a:xfrm>
            <a:off x="4961694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6" name="직사각형 495"/>
          <p:cNvSpPr/>
          <p:nvPr/>
        </p:nvSpPr>
        <p:spPr>
          <a:xfrm>
            <a:off x="5609766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7" name="직사각형 496"/>
          <p:cNvSpPr/>
          <p:nvPr/>
        </p:nvSpPr>
        <p:spPr>
          <a:xfrm>
            <a:off x="4716016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8" name="직사각형 497"/>
          <p:cNvSpPr/>
          <p:nvPr/>
        </p:nvSpPr>
        <p:spPr>
          <a:xfrm>
            <a:off x="4644008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5537758" y="501317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01" name="직사각형 500"/>
          <p:cNvSpPr/>
          <p:nvPr/>
        </p:nvSpPr>
        <p:spPr>
          <a:xfrm>
            <a:off x="4932040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4860032" y="429309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04" name="직사각형 503"/>
          <p:cNvSpPr/>
          <p:nvPr/>
        </p:nvSpPr>
        <p:spPr>
          <a:xfrm>
            <a:off x="1331640" y="393305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1331640" y="364502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06" name="직사각형 505"/>
          <p:cNvSpPr/>
          <p:nvPr/>
        </p:nvSpPr>
        <p:spPr>
          <a:xfrm>
            <a:off x="1187624" y="364502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07" name="원통 506"/>
          <p:cNvSpPr/>
          <p:nvPr/>
        </p:nvSpPr>
        <p:spPr>
          <a:xfrm>
            <a:off x="7020272" y="2473280"/>
            <a:ext cx="360040" cy="21602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08" name="TextBox 507"/>
          <p:cNvSpPr txBox="1"/>
          <p:nvPr/>
        </p:nvSpPr>
        <p:spPr>
          <a:xfrm>
            <a:off x="7308304" y="247328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9" name="직사각형 508"/>
          <p:cNvSpPr/>
          <p:nvPr/>
        </p:nvSpPr>
        <p:spPr>
          <a:xfrm>
            <a:off x="7020272" y="2761312"/>
            <a:ext cx="360040" cy="2160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7308304" y="276189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1" name="직사각형 510"/>
          <p:cNvSpPr/>
          <p:nvPr/>
        </p:nvSpPr>
        <p:spPr>
          <a:xfrm>
            <a:off x="7020272" y="3049344"/>
            <a:ext cx="360040" cy="216024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7308304" y="2977336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Thing object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(Sensor, actuator...)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3" name="직사각형 512"/>
          <p:cNvSpPr/>
          <p:nvPr/>
        </p:nvSpPr>
        <p:spPr>
          <a:xfrm>
            <a:off x="7020272" y="3337376"/>
            <a:ext cx="360040" cy="216024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7308304" y="3337376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Node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4355976" y="3717031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1…*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3923928" y="3717031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1…*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7" name="직사각형 516"/>
          <p:cNvSpPr/>
          <p:nvPr/>
        </p:nvSpPr>
        <p:spPr>
          <a:xfrm>
            <a:off x="1187624" y="393305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18" name="직사각형 517"/>
          <p:cNvSpPr/>
          <p:nvPr/>
        </p:nvSpPr>
        <p:spPr>
          <a:xfrm>
            <a:off x="7020272" y="3625408"/>
            <a:ext cx="360040" cy="21602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308304" y="3553400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Communication module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Wifi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bluetooth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7380312" y="420205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thread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21" name="꺾인 연결선 425"/>
          <p:cNvCxnSpPr>
            <a:endCxn id="523" idx="1"/>
          </p:cNvCxnSpPr>
          <p:nvPr/>
        </p:nvCxnSpPr>
        <p:spPr>
          <a:xfrm>
            <a:off x="7164288" y="4524638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22" name="TextBox 521"/>
          <p:cNvSpPr txBox="1"/>
          <p:nvPr/>
        </p:nvSpPr>
        <p:spPr>
          <a:xfrm>
            <a:off x="6948264" y="44174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596336" y="44174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4" name="타원 523"/>
          <p:cNvSpPr/>
          <p:nvPr/>
        </p:nvSpPr>
        <p:spPr>
          <a:xfrm>
            <a:off x="7020272" y="4201472"/>
            <a:ext cx="360040" cy="216024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7020272" y="2257256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JSON event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6" name="직사각형 525"/>
          <p:cNvSpPr/>
          <p:nvPr/>
        </p:nvSpPr>
        <p:spPr>
          <a:xfrm>
            <a:off x="7020272" y="3913440"/>
            <a:ext cx="360040" cy="21602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7380312" y="391344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rule thread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8" name="직사각형 527"/>
          <p:cNvSpPr/>
          <p:nvPr/>
        </p:nvSpPr>
        <p:spPr>
          <a:xfrm>
            <a:off x="539552" y="4941167"/>
            <a:ext cx="1584176" cy="72008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Real SA Node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Arduino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29" name="직사각형 528"/>
          <p:cNvSpPr/>
          <p:nvPr/>
        </p:nvSpPr>
        <p:spPr>
          <a:xfrm>
            <a:off x="539552" y="4581127"/>
            <a:ext cx="1584176" cy="14401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real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Wifi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1331640" y="45811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1331640" y="4149079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32" name="직사각형 531"/>
          <p:cNvSpPr/>
          <p:nvPr/>
        </p:nvSpPr>
        <p:spPr>
          <a:xfrm>
            <a:off x="1187624" y="4149079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33" name="직사각형 532"/>
          <p:cNvSpPr/>
          <p:nvPr/>
        </p:nvSpPr>
        <p:spPr>
          <a:xfrm>
            <a:off x="1187624" y="45811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34" name="직사각형 533"/>
          <p:cNvSpPr/>
          <p:nvPr/>
        </p:nvSpPr>
        <p:spPr>
          <a:xfrm>
            <a:off x="1331640" y="494116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1331640" y="465313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1187624" y="465313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37" name="직사각형 536"/>
          <p:cNvSpPr/>
          <p:nvPr/>
        </p:nvSpPr>
        <p:spPr>
          <a:xfrm>
            <a:off x="1187624" y="494116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38" name="직사각형 537"/>
          <p:cNvSpPr/>
          <p:nvPr/>
        </p:nvSpPr>
        <p:spPr>
          <a:xfrm>
            <a:off x="467544" y="4365103"/>
            <a:ext cx="1728192" cy="1368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real world</a:t>
            </a:r>
          </a:p>
        </p:txBody>
      </p:sp>
      <p:cxnSp>
        <p:nvCxnSpPr>
          <p:cNvPr id="539" name="꺾인 연결선 425"/>
          <p:cNvCxnSpPr>
            <a:stCxn id="473" idx="2"/>
            <a:endCxn id="472" idx="0"/>
          </p:cNvCxnSpPr>
          <p:nvPr/>
        </p:nvCxnSpPr>
        <p:spPr>
          <a:xfrm rot="5400000">
            <a:off x="4247964" y="3789039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0" name="꺾인 연결선 425"/>
          <p:cNvCxnSpPr>
            <a:stCxn id="475" idx="0"/>
            <a:endCxn id="474" idx="2"/>
          </p:cNvCxnSpPr>
          <p:nvPr/>
        </p:nvCxnSpPr>
        <p:spPr>
          <a:xfrm rot="5400000" flipH="1" flipV="1">
            <a:off x="4103948" y="3789039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1" name="꺾인 연결선 425"/>
          <p:cNvCxnSpPr>
            <a:stCxn id="470" idx="2"/>
            <a:endCxn id="471" idx="0"/>
          </p:cNvCxnSpPr>
          <p:nvPr/>
        </p:nvCxnSpPr>
        <p:spPr>
          <a:xfrm rot="5400000">
            <a:off x="863588" y="1988839"/>
            <a:ext cx="360040" cy="720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2" name="꺾인 연결선 425"/>
          <p:cNvCxnSpPr>
            <a:stCxn id="468" idx="0"/>
            <a:endCxn id="469" idx="2"/>
          </p:cNvCxnSpPr>
          <p:nvPr/>
        </p:nvCxnSpPr>
        <p:spPr>
          <a:xfrm rot="5400000" flipH="1" flipV="1">
            <a:off x="719572" y="1988839"/>
            <a:ext cx="360040" cy="720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3" name="꺾인 연결선 425"/>
          <p:cNvCxnSpPr>
            <a:stCxn id="465" idx="2"/>
            <a:endCxn id="464" idx="0"/>
          </p:cNvCxnSpPr>
          <p:nvPr/>
        </p:nvCxnSpPr>
        <p:spPr>
          <a:xfrm rot="5400000">
            <a:off x="1511660" y="1700807"/>
            <a:ext cx="360040" cy="64807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4" name="꺾인 연결선 425"/>
          <p:cNvCxnSpPr>
            <a:stCxn id="463" idx="0"/>
            <a:endCxn id="462" idx="2"/>
          </p:cNvCxnSpPr>
          <p:nvPr/>
        </p:nvCxnSpPr>
        <p:spPr>
          <a:xfrm rot="5400000" flipH="1" flipV="1">
            <a:off x="1907704" y="1952835"/>
            <a:ext cx="360040" cy="1440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5" name="꺾인 연결선 425"/>
          <p:cNvCxnSpPr>
            <a:stCxn id="505" idx="2"/>
            <a:endCxn id="504" idx="0"/>
          </p:cNvCxnSpPr>
          <p:nvPr/>
        </p:nvCxnSpPr>
        <p:spPr>
          <a:xfrm rot="5400000">
            <a:off x="1259632" y="3825043"/>
            <a:ext cx="21602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6" name="꺾인 연결선 425"/>
          <p:cNvCxnSpPr>
            <a:stCxn id="517" idx="0"/>
            <a:endCxn id="506" idx="2"/>
          </p:cNvCxnSpPr>
          <p:nvPr/>
        </p:nvCxnSpPr>
        <p:spPr>
          <a:xfrm rot="5400000" flipH="1" flipV="1">
            <a:off x="1115616" y="3825043"/>
            <a:ext cx="21602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7" name="꺾인 연결선 425"/>
          <p:cNvCxnSpPr>
            <a:stCxn id="531" idx="2"/>
            <a:endCxn id="530" idx="0"/>
          </p:cNvCxnSpPr>
          <p:nvPr/>
        </p:nvCxnSpPr>
        <p:spPr>
          <a:xfrm rot="5400000">
            <a:off x="1187624" y="4401107"/>
            <a:ext cx="360040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8" name="꺾인 연결선 425"/>
          <p:cNvCxnSpPr>
            <a:stCxn id="533" idx="0"/>
            <a:endCxn id="532" idx="2"/>
          </p:cNvCxnSpPr>
          <p:nvPr/>
        </p:nvCxnSpPr>
        <p:spPr>
          <a:xfrm rot="5400000" flipH="1" flipV="1">
            <a:off x="1043608" y="4401107"/>
            <a:ext cx="360040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9" name="꺾인 연결선 425"/>
          <p:cNvCxnSpPr>
            <a:stCxn id="535" idx="2"/>
            <a:endCxn id="534" idx="0"/>
          </p:cNvCxnSpPr>
          <p:nvPr/>
        </p:nvCxnSpPr>
        <p:spPr>
          <a:xfrm rot="5400000">
            <a:off x="1259632" y="4833155"/>
            <a:ext cx="21602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50" name="꺾인 연결선 549"/>
          <p:cNvCxnSpPr>
            <a:stCxn id="537" idx="0"/>
            <a:endCxn id="536" idx="2"/>
          </p:cNvCxnSpPr>
          <p:nvPr/>
        </p:nvCxnSpPr>
        <p:spPr>
          <a:xfrm rot="5400000" flipH="1" flipV="1">
            <a:off x="1115616" y="4833155"/>
            <a:ext cx="21602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1" name="직사각형 550"/>
          <p:cNvSpPr/>
          <p:nvPr/>
        </p:nvSpPr>
        <p:spPr>
          <a:xfrm>
            <a:off x="3530011" y="3888004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Node</a:t>
            </a:r>
          </a:p>
        </p:txBody>
      </p:sp>
      <p:sp>
        <p:nvSpPr>
          <p:cNvPr id="552" name="직사각형 551"/>
          <p:cNvSpPr/>
          <p:nvPr/>
        </p:nvSpPr>
        <p:spPr>
          <a:xfrm>
            <a:off x="3491880" y="3933055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Node</a:t>
            </a:r>
          </a:p>
        </p:txBody>
      </p:sp>
      <p:sp>
        <p:nvSpPr>
          <p:cNvPr id="553" name="직사각형 552"/>
          <p:cNvSpPr/>
          <p:nvPr/>
        </p:nvSpPr>
        <p:spPr>
          <a:xfrm>
            <a:off x="3382354" y="498670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54" name="직사각형 553"/>
          <p:cNvSpPr/>
          <p:nvPr/>
        </p:nvSpPr>
        <p:spPr>
          <a:xfrm>
            <a:off x="3353740" y="5013175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55" name="꺾인 연결선 425"/>
          <p:cNvCxnSpPr>
            <a:endCxn id="554" idx="0"/>
          </p:cNvCxnSpPr>
          <p:nvPr/>
        </p:nvCxnSpPr>
        <p:spPr>
          <a:xfrm rot="5400000">
            <a:off x="3603607" y="4439237"/>
            <a:ext cx="648071" cy="499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6" name="직사각형 555"/>
          <p:cNvSpPr/>
          <p:nvPr/>
        </p:nvSpPr>
        <p:spPr>
          <a:xfrm>
            <a:off x="4130427" y="498879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4097598" y="5013175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58" name="꺾인 연결선 425"/>
          <p:cNvCxnSpPr>
            <a:stCxn id="557" idx="0"/>
          </p:cNvCxnSpPr>
          <p:nvPr/>
        </p:nvCxnSpPr>
        <p:spPr>
          <a:xfrm rot="16200000" flipV="1">
            <a:off x="4072864" y="4664441"/>
            <a:ext cx="649291" cy="481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9" name="직사각형 558"/>
          <p:cNvSpPr/>
          <p:nvPr/>
        </p:nvSpPr>
        <p:spPr>
          <a:xfrm>
            <a:off x="4846253" y="498879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60" name="직사각형 559"/>
          <p:cNvSpPr/>
          <p:nvPr/>
        </p:nvSpPr>
        <p:spPr>
          <a:xfrm>
            <a:off x="4817678" y="5014254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61" name="꺾인 연결선 425"/>
          <p:cNvCxnSpPr/>
          <p:nvPr/>
        </p:nvCxnSpPr>
        <p:spPr>
          <a:xfrm rot="16200000" flipV="1">
            <a:off x="4608004" y="4464783"/>
            <a:ext cx="648072" cy="432048"/>
          </a:xfrm>
          <a:prstGeom prst="bentConnector3">
            <a:avLst>
              <a:gd name="adj1" fmla="val 36804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2" name="꺾인 연결선 425"/>
          <p:cNvCxnSpPr/>
          <p:nvPr/>
        </p:nvCxnSpPr>
        <p:spPr>
          <a:xfrm rot="16200000" flipH="1">
            <a:off x="4680012" y="4471897"/>
            <a:ext cx="648072" cy="432048"/>
          </a:xfrm>
          <a:prstGeom prst="bentConnector3">
            <a:avLst>
              <a:gd name="adj1" fmla="val 5197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3" name="꺾인 연결선 425"/>
          <p:cNvCxnSpPr/>
          <p:nvPr/>
        </p:nvCxnSpPr>
        <p:spPr>
          <a:xfrm flipV="1">
            <a:off x="2087724" y="3443795"/>
            <a:ext cx="1476164" cy="360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4" name="꺾인 연결선 425"/>
          <p:cNvCxnSpPr/>
          <p:nvPr/>
        </p:nvCxnSpPr>
        <p:spPr>
          <a:xfrm rot="10800000" flipV="1">
            <a:off x="2087724" y="3524310"/>
            <a:ext cx="1476164" cy="360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5" name="꺾인 연결선 564"/>
          <p:cNvCxnSpPr>
            <a:stCxn id="452" idx="2"/>
            <a:endCxn id="451" idx="0"/>
          </p:cNvCxnSpPr>
          <p:nvPr/>
        </p:nvCxnSpPr>
        <p:spPr>
          <a:xfrm rot="5400000">
            <a:off x="863588" y="2636911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66" name="꺾인 연결선 565"/>
          <p:cNvCxnSpPr>
            <a:stCxn id="467" idx="2"/>
            <a:endCxn id="466" idx="0"/>
          </p:cNvCxnSpPr>
          <p:nvPr/>
        </p:nvCxnSpPr>
        <p:spPr>
          <a:xfrm rot="5400000">
            <a:off x="1799692" y="2636911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67" name="꺾인 연결선 566"/>
          <p:cNvCxnSpPr>
            <a:stCxn id="584" idx="2"/>
            <a:endCxn id="453" idx="0"/>
          </p:cNvCxnSpPr>
          <p:nvPr/>
        </p:nvCxnSpPr>
        <p:spPr>
          <a:xfrm rot="5400000">
            <a:off x="4283968" y="3176971"/>
            <a:ext cx="21602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68" name="꺾인 연결선 567"/>
          <p:cNvCxnSpPr>
            <a:stCxn id="457" idx="0"/>
            <a:endCxn id="456" idx="2"/>
          </p:cNvCxnSpPr>
          <p:nvPr/>
        </p:nvCxnSpPr>
        <p:spPr>
          <a:xfrm rot="5400000" flipH="1" flipV="1">
            <a:off x="1007604" y="2636911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69" name="꺾인 연결선 568"/>
          <p:cNvCxnSpPr>
            <a:stCxn id="455" idx="0"/>
            <a:endCxn id="454" idx="2"/>
          </p:cNvCxnSpPr>
          <p:nvPr/>
        </p:nvCxnSpPr>
        <p:spPr>
          <a:xfrm rot="5400000" flipH="1" flipV="1">
            <a:off x="1943708" y="2636911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70" name="꺾인 연결선 569"/>
          <p:cNvCxnSpPr>
            <a:stCxn id="461" idx="0"/>
            <a:endCxn id="460" idx="2"/>
          </p:cNvCxnSpPr>
          <p:nvPr/>
        </p:nvCxnSpPr>
        <p:spPr>
          <a:xfrm rot="5400000" flipH="1" flipV="1">
            <a:off x="2735796" y="2636911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71" name="꺾인 연결선 570"/>
          <p:cNvCxnSpPr>
            <a:stCxn id="459" idx="0"/>
            <a:endCxn id="458" idx="2"/>
          </p:cNvCxnSpPr>
          <p:nvPr/>
        </p:nvCxnSpPr>
        <p:spPr>
          <a:xfrm rot="5400000" flipH="1" flipV="1">
            <a:off x="4139952" y="3176971"/>
            <a:ext cx="21602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72" name="꺾인 연결선 571"/>
          <p:cNvCxnSpPr>
            <a:endCxn id="448" idx="1"/>
          </p:cNvCxnSpPr>
          <p:nvPr/>
        </p:nvCxnSpPr>
        <p:spPr>
          <a:xfrm flipV="1">
            <a:off x="7236296" y="2220962"/>
            <a:ext cx="360040" cy="2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73" name="직사각형 572"/>
          <p:cNvSpPr/>
          <p:nvPr/>
        </p:nvSpPr>
        <p:spPr>
          <a:xfrm>
            <a:off x="2843808" y="24208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74" name="직사각형 573"/>
          <p:cNvSpPr/>
          <p:nvPr/>
        </p:nvSpPr>
        <p:spPr>
          <a:xfrm>
            <a:off x="2843808" y="27809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75" name="직사각형 574"/>
          <p:cNvSpPr/>
          <p:nvPr/>
        </p:nvSpPr>
        <p:spPr>
          <a:xfrm>
            <a:off x="4500571" y="1554892"/>
            <a:ext cx="687620" cy="23490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 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76" name="TextBox 575"/>
          <p:cNvSpPr txBox="1"/>
          <p:nvPr/>
        </p:nvSpPr>
        <p:spPr>
          <a:xfrm>
            <a:off x="4788603" y="1175472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save rule </a:t>
            </a:r>
          </a:p>
        </p:txBody>
      </p:sp>
      <p:sp>
        <p:nvSpPr>
          <p:cNvPr id="577" name="TextBox 576"/>
          <p:cNvSpPr txBox="1"/>
          <p:nvPr/>
        </p:nvSpPr>
        <p:spPr>
          <a:xfrm>
            <a:off x="4284547" y="126876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load rules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8" name="TextBox 577"/>
          <p:cNvSpPr txBox="1"/>
          <p:nvPr/>
        </p:nvSpPr>
        <p:spPr>
          <a:xfrm>
            <a:off x="5868723" y="146292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register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timed action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9" name="타원 578"/>
          <p:cNvSpPr/>
          <p:nvPr/>
        </p:nvSpPr>
        <p:spPr>
          <a:xfrm>
            <a:off x="5365435" y="1174892"/>
            <a:ext cx="935336" cy="28803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scheduler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1" name="직사각형 580"/>
          <p:cNvSpPr/>
          <p:nvPr/>
        </p:nvSpPr>
        <p:spPr>
          <a:xfrm>
            <a:off x="4499992" y="27809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2" name="직사각형 581"/>
          <p:cNvSpPr/>
          <p:nvPr/>
        </p:nvSpPr>
        <p:spPr>
          <a:xfrm>
            <a:off x="4499992" y="23259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3" name="직사각형 582"/>
          <p:cNvSpPr/>
          <p:nvPr/>
        </p:nvSpPr>
        <p:spPr>
          <a:xfrm>
            <a:off x="4427984" y="23259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4" name="직사각형 583"/>
          <p:cNvSpPr/>
          <p:nvPr/>
        </p:nvSpPr>
        <p:spPr>
          <a:xfrm>
            <a:off x="4355976" y="2996951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6" name="직사각형 585"/>
          <p:cNvSpPr/>
          <p:nvPr/>
        </p:nvSpPr>
        <p:spPr>
          <a:xfrm>
            <a:off x="5076056" y="2276871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0" name="직사각형 589"/>
          <p:cNvSpPr/>
          <p:nvPr/>
        </p:nvSpPr>
        <p:spPr>
          <a:xfrm>
            <a:off x="5652120" y="2276871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1" name="직사각형 590"/>
          <p:cNvSpPr/>
          <p:nvPr/>
        </p:nvSpPr>
        <p:spPr>
          <a:xfrm>
            <a:off x="5580112" y="2276871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3" name="직사각형 592"/>
          <p:cNvSpPr/>
          <p:nvPr/>
        </p:nvSpPr>
        <p:spPr>
          <a:xfrm>
            <a:off x="5868144" y="27809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4" name="직사각형 593"/>
          <p:cNvSpPr/>
          <p:nvPr/>
        </p:nvSpPr>
        <p:spPr>
          <a:xfrm>
            <a:off x="6228184" y="2276871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5" name="직사각형 594"/>
          <p:cNvSpPr/>
          <p:nvPr/>
        </p:nvSpPr>
        <p:spPr>
          <a:xfrm>
            <a:off x="6156176" y="2276871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6" name="직사각형 595"/>
          <p:cNvSpPr/>
          <p:nvPr/>
        </p:nvSpPr>
        <p:spPr>
          <a:xfrm>
            <a:off x="6156176" y="28027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8" name="직사각형 597"/>
          <p:cNvSpPr/>
          <p:nvPr/>
        </p:nvSpPr>
        <p:spPr>
          <a:xfrm>
            <a:off x="6610036" y="13198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99" name="꺾인 연결선 409"/>
          <p:cNvCxnSpPr>
            <a:stCxn id="619" idx="3"/>
            <a:endCxn id="575" idx="0"/>
          </p:cNvCxnSpPr>
          <p:nvPr/>
        </p:nvCxnSpPr>
        <p:spPr>
          <a:xfrm rot="16200000" flipH="1">
            <a:off x="4463851" y="1174362"/>
            <a:ext cx="214140" cy="54691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600" name="직사각형 599"/>
          <p:cNvSpPr/>
          <p:nvPr/>
        </p:nvSpPr>
        <p:spPr>
          <a:xfrm>
            <a:off x="4716595" y="958868"/>
            <a:ext cx="936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Rule manager</a:t>
            </a:r>
          </a:p>
        </p:txBody>
      </p:sp>
      <p:sp>
        <p:nvSpPr>
          <p:cNvPr id="601" name="직사각형 600"/>
          <p:cNvSpPr/>
          <p:nvPr/>
        </p:nvSpPr>
        <p:spPr>
          <a:xfrm>
            <a:off x="3347865" y="980727"/>
            <a:ext cx="3456383" cy="16780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 anchorCtr="0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02" name="꺾인 연결선 601"/>
          <p:cNvCxnSpPr>
            <a:stCxn id="623" idx="2"/>
            <a:endCxn id="593" idx="0"/>
          </p:cNvCxnSpPr>
          <p:nvPr/>
        </p:nvCxnSpPr>
        <p:spPr>
          <a:xfrm rot="16200000" flipH="1">
            <a:off x="5601044" y="2477822"/>
            <a:ext cx="597923" cy="82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603" name="꺾인 연결선 602"/>
          <p:cNvCxnSpPr>
            <a:stCxn id="581" idx="0"/>
            <a:endCxn id="605" idx="2"/>
          </p:cNvCxnSpPr>
          <p:nvPr/>
        </p:nvCxnSpPr>
        <p:spPr>
          <a:xfrm rot="5400000" flipH="1" flipV="1">
            <a:off x="4454103" y="2668656"/>
            <a:ext cx="194164" cy="303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604" name="타원 603"/>
          <p:cNvSpPr/>
          <p:nvPr/>
        </p:nvSpPr>
        <p:spPr>
          <a:xfrm>
            <a:off x="4139953" y="1916832"/>
            <a:ext cx="1224136" cy="216023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</a:t>
            </a:r>
            <a:r>
              <a:rPr kumimoji="0" lang="en-US" altLang="ko-KR" sz="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5" name="직사각형 604"/>
          <p:cNvSpPr/>
          <p:nvPr/>
        </p:nvSpPr>
        <p:spPr>
          <a:xfrm>
            <a:off x="3660648" y="2420887"/>
            <a:ext cx="1811451" cy="16587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 Manager Event Receiver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06" name="직선 연결선 605"/>
          <p:cNvCxnSpPr/>
          <p:nvPr/>
        </p:nvCxnSpPr>
        <p:spPr>
          <a:xfrm>
            <a:off x="4145174" y="2281643"/>
            <a:ext cx="402618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7" name="직선 연결선 606"/>
          <p:cNvCxnSpPr/>
          <p:nvPr/>
        </p:nvCxnSpPr>
        <p:spPr>
          <a:xfrm>
            <a:off x="4139952" y="2373591"/>
            <a:ext cx="40246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8" name="직선 연결선 607"/>
          <p:cNvCxnSpPr/>
          <p:nvPr/>
        </p:nvCxnSpPr>
        <p:spPr>
          <a:xfrm>
            <a:off x="4212032" y="2288579"/>
            <a:ext cx="0" cy="9146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9" name="직선 연결선 608"/>
          <p:cNvCxnSpPr/>
          <p:nvPr/>
        </p:nvCxnSpPr>
        <p:spPr>
          <a:xfrm>
            <a:off x="4387182" y="2281360"/>
            <a:ext cx="0" cy="9146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0" name="직선 연결선 609"/>
          <p:cNvCxnSpPr/>
          <p:nvPr/>
        </p:nvCxnSpPr>
        <p:spPr>
          <a:xfrm>
            <a:off x="4470410" y="2276871"/>
            <a:ext cx="0" cy="9146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1" name="직선 연결선 610"/>
          <p:cNvCxnSpPr/>
          <p:nvPr/>
        </p:nvCxnSpPr>
        <p:spPr>
          <a:xfrm>
            <a:off x="4298344" y="2286723"/>
            <a:ext cx="0" cy="8347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2" name="꺾인 연결선 300"/>
          <p:cNvCxnSpPr>
            <a:stCxn id="697" idx="0"/>
            <a:endCxn id="628" idx="1"/>
          </p:cNvCxnSpPr>
          <p:nvPr/>
        </p:nvCxnSpPr>
        <p:spPr>
          <a:xfrm rot="5400000" flipH="1" flipV="1">
            <a:off x="4018404" y="2265903"/>
            <a:ext cx="96513" cy="213456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613" name="직사각형 612"/>
          <p:cNvSpPr/>
          <p:nvPr/>
        </p:nvSpPr>
        <p:spPr>
          <a:xfrm>
            <a:off x="5385900" y="1268760"/>
            <a:ext cx="144016" cy="10801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14" name="꺾인 연결선 613"/>
          <p:cNvCxnSpPr>
            <a:stCxn id="622" idx="1"/>
            <a:endCxn id="615" idx="1"/>
          </p:cNvCxnSpPr>
          <p:nvPr/>
        </p:nvCxnSpPr>
        <p:spPr>
          <a:xfrm rot="10800000" flipH="1">
            <a:off x="3622687" y="1165833"/>
            <a:ext cx="187497" cy="507972"/>
          </a:xfrm>
          <a:prstGeom prst="bentConnector3">
            <a:avLst>
              <a:gd name="adj1" fmla="val -121922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615" name="직사각형 614"/>
          <p:cNvSpPr/>
          <p:nvPr/>
        </p:nvSpPr>
        <p:spPr>
          <a:xfrm flipV="1">
            <a:off x="3810185" y="1142974"/>
            <a:ext cx="45719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16" name="꺾인 연결선 409"/>
          <p:cNvCxnSpPr>
            <a:stCxn id="619" idx="2"/>
          </p:cNvCxnSpPr>
          <p:nvPr/>
        </p:nvCxnSpPr>
        <p:spPr>
          <a:xfrm rot="10800000" flipV="1">
            <a:off x="3707909" y="1221818"/>
            <a:ext cx="83529" cy="346194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618" name="TextBox 617"/>
          <p:cNvSpPr txBox="1"/>
          <p:nvPr/>
        </p:nvSpPr>
        <p:spPr>
          <a:xfrm>
            <a:off x="3441684" y="1341348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load 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config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619" name="원통 618"/>
          <p:cNvSpPr/>
          <p:nvPr/>
        </p:nvSpPr>
        <p:spPr>
          <a:xfrm>
            <a:off x="3791437" y="1102884"/>
            <a:ext cx="1012049" cy="237868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20" name="꺾인 연결선 309"/>
          <p:cNvCxnSpPr>
            <a:stCxn id="694" idx="3"/>
            <a:endCxn id="604" idx="4"/>
          </p:cNvCxnSpPr>
          <p:nvPr/>
        </p:nvCxnSpPr>
        <p:spPr>
          <a:xfrm flipV="1">
            <a:off x="4499992" y="2132855"/>
            <a:ext cx="252029" cy="18002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621" name="꺾인 연결선 425"/>
          <p:cNvCxnSpPr>
            <a:endCxn id="619" idx="4"/>
          </p:cNvCxnSpPr>
          <p:nvPr/>
        </p:nvCxnSpPr>
        <p:spPr>
          <a:xfrm rot="16200000" flipV="1">
            <a:off x="4783504" y="1241800"/>
            <a:ext cx="313114" cy="273150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622" name="직사각형 621"/>
          <p:cNvSpPr/>
          <p:nvPr/>
        </p:nvSpPr>
        <p:spPr>
          <a:xfrm>
            <a:off x="3622688" y="1556792"/>
            <a:ext cx="646103" cy="23402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Config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3" name="직사각형 622"/>
          <p:cNvSpPr/>
          <p:nvPr/>
        </p:nvSpPr>
        <p:spPr>
          <a:xfrm>
            <a:off x="5580691" y="1966980"/>
            <a:ext cx="630344" cy="21602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Action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25" name="꺾인 연결선 425"/>
          <p:cNvCxnSpPr>
            <a:stCxn id="604" idx="0"/>
            <a:endCxn id="575" idx="2"/>
          </p:cNvCxnSpPr>
          <p:nvPr/>
        </p:nvCxnSpPr>
        <p:spPr>
          <a:xfrm rot="5400000" flipH="1" flipV="1">
            <a:off x="4734684" y="1807135"/>
            <a:ext cx="127034" cy="923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626" name="꺾인 연결선 425"/>
          <p:cNvCxnSpPr>
            <a:stCxn id="575" idx="1"/>
            <a:endCxn id="622" idx="3"/>
          </p:cNvCxnSpPr>
          <p:nvPr/>
        </p:nvCxnSpPr>
        <p:spPr>
          <a:xfrm rot="10800000" flipV="1">
            <a:off x="4268791" y="1672345"/>
            <a:ext cx="231780" cy="14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627" name="꺾인 연결선 425"/>
          <p:cNvCxnSpPr>
            <a:stCxn id="575" idx="3"/>
            <a:endCxn id="623" idx="1"/>
          </p:cNvCxnSpPr>
          <p:nvPr/>
        </p:nvCxnSpPr>
        <p:spPr>
          <a:xfrm>
            <a:off x="5188191" y="1672345"/>
            <a:ext cx="392500" cy="402647"/>
          </a:xfrm>
          <a:prstGeom prst="bentConnector3">
            <a:avLst>
              <a:gd name="adj1" fmla="val 60678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628" name="직사각형 627"/>
          <p:cNvSpPr/>
          <p:nvPr/>
        </p:nvSpPr>
        <p:spPr>
          <a:xfrm>
            <a:off x="4173388" y="2288369"/>
            <a:ext cx="114362" cy="720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9" name="직사각형 628"/>
          <p:cNvSpPr/>
          <p:nvPr/>
        </p:nvSpPr>
        <p:spPr>
          <a:xfrm>
            <a:off x="4639245" y="2252494"/>
            <a:ext cx="108012" cy="882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30" name="직사각형 629"/>
          <p:cNvSpPr/>
          <p:nvPr/>
        </p:nvSpPr>
        <p:spPr>
          <a:xfrm>
            <a:off x="7179342" y="4901269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31" name="직사각형 630"/>
          <p:cNvSpPr/>
          <p:nvPr/>
        </p:nvSpPr>
        <p:spPr>
          <a:xfrm>
            <a:off x="7107334" y="4901269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38" name="직선 연결선 637"/>
          <p:cNvCxnSpPr/>
          <p:nvPr/>
        </p:nvCxnSpPr>
        <p:spPr>
          <a:xfrm>
            <a:off x="7060068" y="4866478"/>
            <a:ext cx="402618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39" name="직선 연결선 638"/>
          <p:cNvCxnSpPr/>
          <p:nvPr/>
        </p:nvCxnSpPr>
        <p:spPr>
          <a:xfrm>
            <a:off x="7054846" y="4967054"/>
            <a:ext cx="40246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40" name="직선 연결선 639"/>
          <p:cNvCxnSpPr/>
          <p:nvPr/>
        </p:nvCxnSpPr>
        <p:spPr>
          <a:xfrm>
            <a:off x="7126926" y="4875995"/>
            <a:ext cx="0" cy="9146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41" name="직선 연결선 640"/>
          <p:cNvCxnSpPr/>
          <p:nvPr/>
        </p:nvCxnSpPr>
        <p:spPr>
          <a:xfrm>
            <a:off x="7302076" y="4875995"/>
            <a:ext cx="0" cy="9146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42" name="직선 연결선 641"/>
          <p:cNvCxnSpPr/>
          <p:nvPr/>
        </p:nvCxnSpPr>
        <p:spPr>
          <a:xfrm>
            <a:off x="7385304" y="4875995"/>
            <a:ext cx="0" cy="9146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43" name="직선 연결선 642"/>
          <p:cNvCxnSpPr/>
          <p:nvPr/>
        </p:nvCxnSpPr>
        <p:spPr>
          <a:xfrm>
            <a:off x="7213238" y="4874139"/>
            <a:ext cx="0" cy="8347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44" name="직사각형 643"/>
          <p:cNvSpPr/>
          <p:nvPr/>
        </p:nvSpPr>
        <p:spPr>
          <a:xfrm>
            <a:off x="7005992" y="4868441"/>
            <a:ext cx="114362" cy="720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45" name="직사각형 644"/>
          <p:cNvSpPr/>
          <p:nvPr/>
        </p:nvSpPr>
        <p:spPr>
          <a:xfrm>
            <a:off x="7427427" y="4885017"/>
            <a:ext cx="108012" cy="882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7399364" y="4797731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queue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55" name="꺾인 연결선 425"/>
          <p:cNvCxnSpPr>
            <a:stCxn id="623" idx="0"/>
            <a:endCxn id="579" idx="4"/>
          </p:cNvCxnSpPr>
          <p:nvPr/>
        </p:nvCxnSpPr>
        <p:spPr>
          <a:xfrm rot="16200000" flipV="1">
            <a:off x="5612455" y="1683572"/>
            <a:ext cx="504056" cy="627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677" name="TextBox 676"/>
          <p:cNvSpPr txBox="1"/>
          <p:nvPr/>
        </p:nvSpPr>
        <p:spPr>
          <a:xfrm>
            <a:off x="3276435" y="1606940"/>
            <a:ext cx="77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config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694" name="직사각형 693"/>
          <p:cNvSpPr/>
          <p:nvPr/>
        </p:nvSpPr>
        <p:spPr>
          <a:xfrm>
            <a:off x="4427984" y="2276871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97" name="직사각형 696"/>
          <p:cNvSpPr/>
          <p:nvPr/>
        </p:nvSpPr>
        <p:spPr>
          <a:xfrm>
            <a:off x="3923928" y="24208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7"/>
          <p:cNvGrpSpPr/>
          <p:nvPr/>
        </p:nvGrpSpPr>
        <p:grpSpPr>
          <a:xfrm>
            <a:off x="323528" y="908720"/>
            <a:ext cx="8568952" cy="5472608"/>
            <a:chOff x="251520" y="836711"/>
            <a:chExt cx="8568952" cy="5544617"/>
          </a:xfrm>
        </p:grpSpPr>
        <p:sp>
          <p:nvSpPr>
            <p:cNvPr id="5" name="직사각형 4"/>
            <p:cNvSpPr/>
            <p:nvPr/>
          </p:nvSpPr>
          <p:spPr>
            <a:xfrm>
              <a:off x="6804248" y="836711"/>
              <a:ext cx="2016224" cy="111773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Perspective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Dynamic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Static </a:t>
              </a:r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■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Physical</a:t>
              </a:r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Mixed(describe):</a:t>
              </a:r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1520" y="836711"/>
              <a:ext cx="6552728" cy="49868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04248" y="1954447"/>
              <a:ext cx="2016224" cy="386908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800" u="sng" dirty="0" smtClean="0">
                  <a:solidFill>
                    <a:schemeClr val="tx1"/>
                  </a:solidFill>
                  <a:latin typeface="+mn-ea"/>
                </a:rPr>
                <a:t>Legend</a:t>
              </a:r>
            </a:p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1520" y="5823534"/>
              <a:ext cx="2352261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Date: 15-06-20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03781" y="5823534"/>
              <a:ext cx="4200467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Architect: </a:t>
              </a:r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</a:rPr>
                <a:t>Yook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Kwon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04248" y="5823534"/>
              <a:ext cx="2016224" cy="26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System Nomenclature: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004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1520" y="6093296"/>
              <a:ext cx="2352261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Version: 1.0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3781" y="6093296"/>
              <a:ext cx="420046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Decomposition Level: Level1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04248" y="6093296"/>
              <a:ext cx="2016224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Drawing Title: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Allocation view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7799903" y="3356992"/>
            <a:ext cx="592635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Sensor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737676" y="5013176"/>
            <a:ext cx="71708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Actuator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770271" y="4149080"/>
            <a:ext cx="65189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Arduino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7737676" y="3765651"/>
            <a:ext cx="71708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User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Machine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737676" y="2348880"/>
            <a:ext cx="717089" cy="513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Server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Machine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701821" y="2996952"/>
            <a:ext cx="788798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Data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repository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737676" y="4581128"/>
            <a:ext cx="717089" cy="2602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SW on Machine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34" name="양쪽 모서리가 잘린 사각형 33"/>
          <p:cNvSpPr/>
          <p:nvPr/>
        </p:nvSpPr>
        <p:spPr bwMode="auto">
          <a:xfrm>
            <a:off x="7074066" y="3351163"/>
            <a:ext cx="463073" cy="248378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35" name="육각형 34"/>
          <p:cNvSpPr/>
          <p:nvPr/>
        </p:nvSpPr>
        <p:spPr bwMode="auto">
          <a:xfrm>
            <a:off x="7061785" y="5011095"/>
            <a:ext cx="513828" cy="248378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037845" y="4067106"/>
            <a:ext cx="527351" cy="417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node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075640" y="4270815"/>
            <a:ext cx="453489" cy="145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0" dirty="0" smtClean="0">
              <a:latin typeface="+mj-lt"/>
            </a:endParaRPr>
          </a:p>
        </p:txBody>
      </p:sp>
      <p:pic>
        <p:nvPicPr>
          <p:cNvPr id="4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044054" y="3662610"/>
            <a:ext cx="531748" cy="35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6948264" y="2348880"/>
            <a:ext cx="665645" cy="5344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7003318" y="2547000"/>
            <a:ext cx="548722" cy="1201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0" dirty="0" smtClean="0">
              <a:latin typeface="+mj-lt"/>
            </a:endParaRPr>
          </a:p>
        </p:txBody>
      </p:sp>
      <p:sp>
        <p:nvSpPr>
          <p:cNvPr id="45" name="원통 44"/>
          <p:cNvSpPr/>
          <p:nvPr/>
        </p:nvSpPr>
        <p:spPr bwMode="auto">
          <a:xfrm>
            <a:off x="7025632" y="2705029"/>
            <a:ext cx="515722" cy="150730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0" dirty="0"/>
          </a:p>
        </p:txBody>
      </p:sp>
      <p:sp>
        <p:nvSpPr>
          <p:cNvPr id="47" name="원통 46"/>
          <p:cNvSpPr/>
          <p:nvPr/>
        </p:nvSpPr>
        <p:spPr bwMode="auto">
          <a:xfrm>
            <a:off x="7074066" y="2971582"/>
            <a:ext cx="463073" cy="24837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061785" y="4631515"/>
            <a:ext cx="513828" cy="2483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pic>
        <p:nvPicPr>
          <p:cNvPr id="51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86" b="7264"/>
          <a:stretch/>
        </p:blipFill>
        <p:spPr bwMode="auto">
          <a:xfrm>
            <a:off x="7152057" y="5359332"/>
            <a:ext cx="351906" cy="2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7737676" y="5445224"/>
            <a:ext cx="71708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Router</a:t>
            </a:r>
            <a:endParaRPr lang="ko-KR" altLang="en-US" sz="800" b="0" dirty="0" smtClean="0">
              <a:latin typeface="+mj-lt"/>
            </a:endParaRPr>
          </a:p>
        </p:txBody>
      </p:sp>
      <p:cxnSp>
        <p:nvCxnSpPr>
          <p:cNvPr id="139" name="직선 연결선 138"/>
          <p:cNvCxnSpPr/>
          <p:nvPr/>
        </p:nvCxnSpPr>
        <p:spPr bwMode="auto">
          <a:xfrm>
            <a:off x="4022856" y="4408137"/>
            <a:ext cx="0" cy="264165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타원 139"/>
          <p:cNvSpPr/>
          <p:nvPr/>
        </p:nvSpPr>
        <p:spPr bwMode="auto">
          <a:xfrm>
            <a:off x="3466302" y="2713411"/>
            <a:ext cx="210334" cy="212104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1909699" y="1614170"/>
            <a:ext cx="384566" cy="21210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http</a:t>
            </a:r>
          </a:p>
        </p:txBody>
      </p:sp>
      <p:sp>
        <p:nvSpPr>
          <p:cNvPr id="142" name="직사각형 141"/>
          <p:cNvSpPr/>
          <p:nvPr/>
        </p:nvSpPr>
        <p:spPr bwMode="auto">
          <a:xfrm>
            <a:off x="452655" y="2212465"/>
            <a:ext cx="1355622" cy="1359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512898" y="2481589"/>
            <a:ext cx="1229251" cy="3436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Web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(apache-tomcat-8.0.23)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49150" y="2563721"/>
            <a:ext cx="384566" cy="21210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http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3481400" y="3781833"/>
            <a:ext cx="1073979" cy="6745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second node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3545392" y="4020212"/>
            <a:ext cx="923555" cy="28403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arduino-1.0.6</a:t>
            </a: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7" name="원통 146"/>
          <p:cNvSpPr/>
          <p:nvPr/>
        </p:nvSpPr>
        <p:spPr bwMode="auto">
          <a:xfrm>
            <a:off x="554882" y="2857106"/>
            <a:ext cx="1155325" cy="431107"/>
          </a:xfrm>
          <a:prstGeom prst="can">
            <a:avLst>
              <a:gd name="adj" fmla="val 18529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mariadb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-10.0.19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12541" y="2243474"/>
            <a:ext cx="421169" cy="190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IoTMS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26479" y="3340062"/>
            <a:ext cx="594232" cy="190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Windows 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0" name="직선 연결선 149"/>
          <p:cNvCxnSpPr>
            <a:stCxn id="142" idx="3"/>
            <a:endCxn id="140" idx="3"/>
          </p:cNvCxnSpPr>
          <p:nvPr/>
        </p:nvCxnSpPr>
        <p:spPr bwMode="auto">
          <a:xfrm>
            <a:off x="1808277" y="2892355"/>
            <a:ext cx="1688828" cy="2099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직선 연결선 150"/>
          <p:cNvCxnSpPr>
            <a:stCxn id="168" idx="0"/>
            <a:endCxn id="140" idx="4"/>
          </p:cNvCxnSpPr>
          <p:nvPr/>
        </p:nvCxnSpPr>
        <p:spPr bwMode="auto">
          <a:xfrm flipV="1">
            <a:off x="2814239" y="2925515"/>
            <a:ext cx="757230" cy="856318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/>
          <p:cNvSpPr/>
          <p:nvPr/>
        </p:nvSpPr>
        <p:spPr bwMode="auto">
          <a:xfrm>
            <a:off x="1694047" y="2613582"/>
            <a:ext cx="1135097" cy="2240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http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Port #8080(User)</a:t>
            </a:r>
          </a:p>
        </p:txBody>
      </p:sp>
      <p:cxnSp>
        <p:nvCxnSpPr>
          <p:cNvPr id="153" name="직선 연결선 152"/>
          <p:cNvCxnSpPr>
            <a:stCxn id="140" idx="5"/>
            <a:endCxn id="145" idx="0"/>
          </p:cNvCxnSpPr>
          <p:nvPr/>
        </p:nvCxnSpPr>
        <p:spPr bwMode="auto">
          <a:xfrm>
            <a:off x="3645833" y="2894453"/>
            <a:ext cx="372557" cy="887379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직선 연결선 153"/>
          <p:cNvCxnSpPr>
            <a:stCxn id="155" idx="5"/>
            <a:endCxn id="140" idx="1"/>
          </p:cNvCxnSpPr>
          <p:nvPr/>
        </p:nvCxnSpPr>
        <p:spPr bwMode="auto">
          <a:xfrm>
            <a:off x="1819900" y="1694355"/>
            <a:ext cx="1677204" cy="1050117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타원 154"/>
          <p:cNvSpPr/>
          <p:nvPr/>
        </p:nvSpPr>
        <p:spPr bwMode="auto">
          <a:xfrm>
            <a:off x="1640369" y="1513312"/>
            <a:ext cx="210334" cy="212104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5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68182" y="1187021"/>
            <a:ext cx="894989" cy="69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 bwMode="auto">
          <a:xfrm>
            <a:off x="1180649" y="1253873"/>
            <a:ext cx="670054" cy="42420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Web Browser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58" name="직선 연결선 157"/>
          <p:cNvCxnSpPr>
            <a:stCxn id="140" idx="6"/>
            <a:endCxn id="160" idx="2"/>
          </p:cNvCxnSpPr>
          <p:nvPr/>
        </p:nvCxnSpPr>
        <p:spPr bwMode="auto">
          <a:xfrm flipV="1">
            <a:off x="3676636" y="2818358"/>
            <a:ext cx="2258463" cy="1105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9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86" b="7264"/>
          <a:stretch/>
        </p:blipFill>
        <p:spPr bwMode="auto">
          <a:xfrm>
            <a:off x="3109221" y="2294101"/>
            <a:ext cx="1049291" cy="94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타원 159"/>
          <p:cNvSpPr/>
          <p:nvPr/>
        </p:nvSpPr>
        <p:spPr bwMode="auto">
          <a:xfrm>
            <a:off x="5935099" y="2712306"/>
            <a:ext cx="210334" cy="212104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6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837251" y="2389718"/>
            <a:ext cx="894989" cy="69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직사각형 161"/>
          <p:cNvSpPr/>
          <p:nvPr/>
        </p:nvSpPr>
        <p:spPr bwMode="auto">
          <a:xfrm>
            <a:off x="5949719" y="2467591"/>
            <a:ext cx="670054" cy="42420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Web Browser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3" name="양쪽 모서리가 잘린 사각형 162"/>
          <p:cNvSpPr/>
          <p:nvPr/>
        </p:nvSpPr>
        <p:spPr bwMode="auto">
          <a:xfrm>
            <a:off x="3784335" y="4581118"/>
            <a:ext cx="483946" cy="331404"/>
          </a:xfrm>
          <a:prstGeom prst="snip2Same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Mail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box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64" name="직선 연결선 163"/>
          <p:cNvCxnSpPr/>
          <p:nvPr/>
        </p:nvCxnSpPr>
        <p:spPr bwMode="auto">
          <a:xfrm>
            <a:off x="2814239" y="4381271"/>
            <a:ext cx="0" cy="1103481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직선 연결선 164"/>
          <p:cNvCxnSpPr/>
          <p:nvPr/>
        </p:nvCxnSpPr>
        <p:spPr bwMode="auto">
          <a:xfrm>
            <a:off x="2640729" y="4709994"/>
            <a:ext cx="347019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직선 연결선 165"/>
          <p:cNvCxnSpPr/>
          <p:nvPr/>
        </p:nvCxnSpPr>
        <p:spPr bwMode="auto">
          <a:xfrm>
            <a:off x="2676624" y="5078228"/>
            <a:ext cx="347019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직선 연결선 166"/>
          <p:cNvCxnSpPr/>
          <p:nvPr/>
        </p:nvCxnSpPr>
        <p:spPr bwMode="auto">
          <a:xfrm>
            <a:off x="2688591" y="5483290"/>
            <a:ext cx="347019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직사각형 167"/>
          <p:cNvSpPr/>
          <p:nvPr/>
        </p:nvSpPr>
        <p:spPr bwMode="auto">
          <a:xfrm>
            <a:off x="2277249" y="3781833"/>
            <a:ext cx="1073979" cy="6745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first node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2341241" y="4020212"/>
            <a:ext cx="923555" cy="28403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arduino-1.0.6</a:t>
            </a: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0" name="육각형 169"/>
          <p:cNvSpPr/>
          <p:nvPr/>
        </p:nvSpPr>
        <p:spPr bwMode="auto">
          <a:xfrm>
            <a:off x="2876355" y="4924795"/>
            <a:ext cx="536989" cy="331404"/>
          </a:xfrm>
          <a:prstGeom prst="hexagon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Alarm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1" name="양쪽 모서리가 잘린 사각형 170"/>
          <p:cNvSpPr/>
          <p:nvPr/>
        </p:nvSpPr>
        <p:spPr bwMode="auto">
          <a:xfrm>
            <a:off x="2249649" y="4924795"/>
            <a:ext cx="483946" cy="331404"/>
          </a:xfrm>
          <a:prstGeom prst="snip2Same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Temp.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&amp;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Humi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2" name="양쪽 모서리가 잘린 사각형 171"/>
          <p:cNvSpPr/>
          <p:nvPr/>
        </p:nvSpPr>
        <p:spPr bwMode="auto">
          <a:xfrm>
            <a:off x="2249649" y="5329844"/>
            <a:ext cx="483946" cy="331404"/>
          </a:xfrm>
          <a:prstGeom prst="snip2Same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Proxi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3" name="양쪽 모서리가 잘린 사각형 172"/>
          <p:cNvSpPr/>
          <p:nvPr/>
        </p:nvSpPr>
        <p:spPr bwMode="auto">
          <a:xfrm>
            <a:off x="2249649" y="4532019"/>
            <a:ext cx="483946" cy="331404"/>
          </a:xfrm>
          <a:prstGeom prst="snip2Same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Door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4" name="육각형 173"/>
          <p:cNvSpPr/>
          <p:nvPr/>
        </p:nvSpPr>
        <p:spPr bwMode="auto">
          <a:xfrm>
            <a:off x="2876355" y="5329844"/>
            <a:ext cx="536989" cy="331404"/>
          </a:xfrm>
          <a:prstGeom prst="hexagon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Light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5" name="육각형 174"/>
          <p:cNvSpPr/>
          <p:nvPr/>
        </p:nvSpPr>
        <p:spPr bwMode="auto">
          <a:xfrm>
            <a:off x="2876355" y="4538154"/>
            <a:ext cx="536989" cy="331404"/>
          </a:xfrm>
          <a:prstGeom prst="hexagon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Door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6" name="구름 175"/>
          <p:cNvSpPr/>
          <p:nvPr/>
        </p:nvSpPr>
        <p:spPr bwMode="auto">
          <a:xfrm>
            <a:off x="4572000" y="2467591"/>
            <a:ext cx="1080120" cy="75343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Internet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2194170" y="3530972"/>
            <a:ext cx="1248607" cy="2240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Port #3250(Discovery)</a:t>
            </a:r>
          </a:p>
        </p:txBody>
      </p:sp>
      <p:sp>
        <p:nvSpPr>
          <p:cNvPr id="178" name="직사각형 177"/>
          <p:cNvSpPr/>
          <p:nvPr/>
        </p:nvSpPr>
        <p:spPr bwMode="auto">
          <a:xfrm>
            <a:off x="1815240" y="2925515"/>
            <a:ext cx="640732" cy="412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Port #550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rduino)</a:t>
            </a:r>
          </a:p>
        </p:txBody>
      </p:sp>
      <p:sp>
        <p:nvSpPr>
          <p:cNvPr id="179" name="직사각형 178"/>
          <p:cNvSpPr/>
          <p:nvPr/>
        </p:nvSpPr>
        <p:spPr bwMode="auto">
          <a:xfrm>
            <a:off x="3395401" y="3530972"/>
            <a:ext cx="1248607" cy="2240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Port #3250(Discovery)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445</Words>
  <Application>Microsoft Office PowerPoint</Application>
  <PresentationFormat>화면 슬라이드 쇼(4:3)</PresentationFormat>
  <Paragraphs>186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</dc:creator>
  <cp:lastModifiedBy>mac</cp:lastModifiedBy>
  <cp:revision>4</cp:revision>
  <dcterms:created xsi:type="dcterms:W3CDTF">2015-06-20T20:25:13Z</dcterms:created>
  <dcterms:modified xsi:type="dcterms:W3CDTF">2015-06-20T21:57:23Z</dcterms:modified>
</cp:coreProperties>
</file>