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85" r:id="rId1"/>
  </p:sldMasterIdLst>
  <p:notesMasterIdLst>
    <p:notesMasterId r:id="rId4"/>
  </p:notesMasterIdLst>
  <p:sldIdLst>
    <p:sldId id="2094" r:id="rId2"/>
    <p:sldId id="2092" r:id="rId3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pitchFamily="34" charset="0"/>
        <a:ea typeface="돋움" pitchFamily="50" charset="-127"/>
        <a:cs typeface="+mn-cs"/>
        <a:sym typeface="Wingdings" pitchFamily="2" charset="2"/>
      </a:defRPr>
    </a:lvl1pPr>
    <a:lvl2pPr marL="4572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pitchFamily="34" charset="0"/>
        <a:ea typeface="돋움" pitchFamily="50" charset="-127"/>
        <a:cs typeface="+mn-cs"/>
        <a:sym typeface="Wingdings" pitchFamily="2" charset="2"/>
      </a:defRPr>
    </a:lvl2pPr>
    <a:lvl3pPr marL="9144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pitchFamily="34" charset="0"/>
        <a:ea typeface="돋움" pitchFamily="50" charset="-127"/>
        <a:cs typeface="+mn-cs"/>
        <a:sym typeface="Wingdings" pitchFamily="2" charset="2"/>
      </a:defRPr>
    </a:lvl3pPr>
    <a:lvl4pPr marL="13716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pitchFamily="34" charset="0"/>
        <a:ea typeface="돋움" pitchFamily="50" charset="-127"/>
        <a:cs typeface="+mn-cs"/>
        <a:sym typeface="Wingdings" pitchFamily="2" charset="2"/>
      </a:defRPr>
    </a:lvl4pPr>
    <a:lvl5pPr marL="18288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pitchFamily="34" charset="0"/>
        <a:ea typeface="돋움" pitchFamily="50" charset="-127"/>
        <a:cs typeface="+mn-cs"/>
        <a:sym typeface="Wingdings" pitchFamily="2" charset="2"/>
      </a:defRPr>
    </a:lvl5pPr>
    <a:lvl6pPr marL="2286000" algn="l" defTabSz="914400" rtl="0" eaLnBrk="1" latinLnBrk="1" hangingPunct="1">
      <a:defRPr kumimoji="1" sz="1100" b="1" kern="1200">
        <a:solidFill>
          <a:schemeClr val="tx1"/>
        </a:solidFill>
        <a:latin typeface="Arial" pitchFamily="34" charset="0"/>
        <a:ea typeface="돋움" pitchFamily="50" charset="-127"/>
        <a:cs typeface="+mn-cs"/>
        <a:sym typeface="Wingdings" pitchFamily="2" charset="2"/>
      </a:defRPr>
    </a:lvl6pPr>
    <a:lvl7pPr marL="2743200" algn="l" defTabSz="914400" rtl="0" eaLnBrk="1" latinLnBrk="1" hangingPunct="1">
      <a:defRPr kumimoji="1" sz="1100" b="1" kern="1200">
        <a:solidFill>
          <a:schemeClr val="tx1"/>
        </a:solidFill>
        <a:latin typeface="Arial" pitchFamily="34" charset="0"/>
        <a:ea typeface="돋움" pitchFamily="50" charset="-127"/>
        <a:cs typeface="+mn-cs"/>
        <a:sym typeface="Wingdings" pitchFamily="2" charset="2"/>
      </a:defRPr>
    </a:lvl7pPr>
    <a:lvl8pPr marL="3200400" algn="l" defTabSz="914400" rtl="0" eaLnBrk="1" latinLnBrk="1" hangingPunct="1">
      <a:defRPr kumimoji="1" sz="1100" b="1" kern="1200">
        <a:solidFill>
          <a:schemeClr val="tx1"/>
        </a:solidFill>
        <a:latin typeface="Arial" pitchFamily="34" charset="0"/>
        <a:ea typeface="돋움" pitchFamily="50" charset="-127"/>
        <a:cs typeface="+mn-cs"/>
        <a:sym typeface="Wingdings" pitchFamily="2" charset="2"/>
      </a:defRPr>
    </a:lvl8pPr>
    <a:lvl9pPr marL="3657600" algn="l" defTabSz="914400" rtl="0" eaLnBrk="1" latinLnBrk="1" hangingPunct="1">
      <a:defRPr kumimoji="1" sz="1100" b="1" kern="1200">
        <a:solidFill>
          <a:schemeClr val="tx1"/>
        </a:solidFill>
        <a:latin typeface="Arial" pitchFamily="34" charset="0"/>
        <a:ea typeface="돋움" pitchFamily="50" charset="-127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 Root" initials="DBR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00"/>
    <a:srgbClr val="007000"/>
    <a:srgbClr val="FFFF66"/>
    <a:srgbClr val="003300"/>
    <a:srgbClr val="006600"/>
    <a:srgbClr val="E0F9FC"/>
    <a:srgbClr val="FF0066"/>
    <a:srgbClr val="FF66FF"/>
    <a:srgbClr val="DD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006" autoAdjust="0"/>
  </p:normalViewPr>
  <p:slideViewPr>
    <p:cSldViewPr snapToGrid="0">
      <p:cViewPr>
        <p:scale>
          <a:sx n="66" d="100"/>
          <a:sy n="66" d="100"/>
        </p:scale>
        <p:origin x="-1242" y="-16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56" tIns="46078" rIns="92156" bIns="46078" numCol="1" anchor="t" anchorCtr="0" compatLnSpc="1">
            <a:prstTxWarp prst="textNoShape">
              <a:avLst/>
            </a:prstTxWarp>
          </a:bodyPr>
          <a:lstStyle>
            <a:lvl1pPr defTabSz="922338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56" tIns="46078" rIns="92156" bIns="46078" numCol="1" anchor="t" anchorCtr="0" compatLnSpc="1">
            <a:prstTxWarp prst="textNoShape">
              <a:avLst/>
            </a:prstTxWarp>
          </a:bodyPr>
          <a:lstStyle>
            <a:lvl1pPr algn="r" defTabSz="922338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549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4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21225"/>
            <a:ext cx="5441950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56" tIns="46078" rIns="92156" bIns="460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54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56" tIns="46078" rIns="92156" bIns="46078" numCol="1" anchor="b" anchorCtr="0" compatLnSpc="1">
            <a:prstTxWarp prst="textNoShape">
              <a:avLst/>
            </a:prstTxWarp>
          </a:bodyPr>
          <a:lstStyle>
            <a:lvl1pPr defTabSz="922338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54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56" tIns="46078" rIns="92156" bIns="46078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fld id="{83A81EA5-35E1-45DE-97E6-295034C1A03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40391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079" y="88900"/>
            <a:ext cx="9709842" cy="431800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424238" y="6529388"/>
            <a:ext cx="2311400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348E0-2FDA-4892-A0C5-43A00174406C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 /5</a:t>
            </a:r>
          </a:p>
        </p:txBody>
      </p:sp>
    </p:spTree>
    <p:extLst>
      <p:ext uri="{BB962C8B-B14F-4D97-AF65-F5344CB8AC3E}">
        <p14:creationId xmlns:p14="http://schemas.microsoft.com/office/powerpoint/2010/main" val="152474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025" y="765175"/>
            <a:ext cx="95027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5" tIns="45703" rIns="91405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76870" name="Line 38"/>
          <p:cNvSpPr>
            <a:spLocks noChangeShapeType="1"/>
          </p:cNvSpPr>
          <p:nvPr userDrawn="1"/>
        </p:nvSpPr>
        <p:spPr bwMode="auto">
          <a:xfrm>
            <a:off x="0" y="6403975"/>
            <a:ext cx="9906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91405" tIns="45703" rIns="91405" bIns="45703"/>
          <a:lstStyle/>
          <a:p>
            <a:pPr>
              <a:defRPr/>
            </a:pPr>
            <a:endParaRPr lang="ko-KR" altLang="en-US" sz="20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376871" name="Line 39"/>
          <p:cNvSpPr>
            <a:spLocks noChangeShapeType="1"/>
          </p:cNvSpPr>
          <p:nvPr userDrawn="1"/>
        </p:nvSpPr>
        <p:spPr bwMode="auto">
          <a:xfrm>
            <a:off x="0" y="587375"/>
            <a:ext cx="9906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91405" tIns="45703" rIns="91405" bIns="45703"/>
          <a:lstStyle/>
          <a:p>
            <a:pPr>
              <a:defRPr/>
            </a:pPr>
            <a:endParaRPr lang="ko-KR" altLang="en-US" sz="2000">
              <a:solidFill>
                <a:srgbClr val="000000"/>
              </a:solidFill>
              <a:latin typeface="Trebuchet MS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rgbClr val="BFBFBF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rgbClr val="BFBFBF"/>
          </a:solidFill>
          <a:latin typeface="Arial" pitchFamily="34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rgbClr val="BFBFBF"/>
          </a:solidFill>
          <a:latin typeface="Arial" pitchFamily="34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rgbClr val="BFBFBF"/>
          </a:solidFill>
          <a:latin typeface="Arial" pitchFamily="34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rgbClr val="BFBFBF"/>
          </a:solidFill>
          <a:latin typeface="Arial" pitchFamily="34" charset="0"/>
          <a:ea typeface="굴림" pitchFamily="50" charset="-127"/>
        </a:defRPr>
      </a:lvl5pPr>
      <a:lvl6pPr marL="457034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굴림" pitchFamily="50" charset="-127"/>
        </a:defRPr>
      </a:lvl6pPr>
      <a:lvl7pPr marL="914068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굴림" pitchFamily="50" charset="-127"/>
        </a:defRPr>
      </a:lvl7pPr>
      <a:lvl8pPr marL="1371099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굴림" pitchFamily="50" charset="-127"/>
        </a:defRPr>
      </a:lvl8pPr>
      <a:lvl9pPr marL="1828134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굴림" pitchFamily="50" charset="-127"/>
        </a:defRPr>
      </a:lvl9pPr>
    </p:titleStyle>
    <p:bodyStyle>
      <a:lvl1pPr algn="l" rtl="0" eaLnBrk="0" fontAlgn="base" latinLnBrk="1" hangingPunct="0">
        <a:spcBef>
          <a:spcPct val="20000"/>
        </a:spcBef>
        <a:spcAft>
          <a:spcPct val="0"/>
        </a:spcAft>
        <a:defRPr kumimoji="1" sz="1300" b="1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rtl="0" eaLnBrk="0" fontAlgn="base" latinLnBrk="1" hangingPunct="0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ea"/>
          <a:ea typeface="+mn-ea"/>
        </a:defRPr>
      </a:lvl2pPr>
      <a:lvl3pPr marL="1139825" indent="-225425" algn="l" rtl="0" eaLnBrk="0" fontAlgn="base" latinLnBrk="1" hangingPunct="0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3pPr>
      <a:lvl4pPr marL="1597025" indent="-225425" algn="l" rtl="0" eaLnBrk="0" fontAlgn="base" latinLnBrk="1" hangingPunct="0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4pPr>
      <a:lvl5pPr marL="2054225" indent="-225425" algn="l" rtl="0" eaLnBrk="0" fontAlgn="base" latinLnBrk="1" hangingPunct="0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5pPr>
      <a:lvl6pPr marL="2513682" indent="-228516" algn="l" rtl="0" fontAlgn="base" latinLnBrk="1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6pPr>
      <a:lvl7pPr marL="2970717" indent="-228516" algn="l" rtl="0" fontAlgn="base" latinLnBrk="1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7pPr>
      <a:lvl8pPr marL="3427750" indent="-228516" algn="l" rtl="0" fontAlgn="base" latinLnBrk="1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8pPr>
      <a:lvl9pPr marL="3884782" indent="-228516" algn="l" rtl="0" fontAlgn="base" latinLnBrk="1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4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68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99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34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67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99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33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65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직선 연결선 92"/>
          <p:cNvCxnSpPr/>
          <p:nvPr/>
        </p:nvCxnSpPr>
        <p:spPr bwMode="auto">
          <a:xfrm>
            <a:off x="5038582" y="4452947"/>
            <a:ext cx="0" cy="298177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Physical perspective - </a:t>
            </a:r>
            <a:r>
              <a:rPr lang="en-US" altLang="ko-KR" dirty="0"/>
              <a:t>Allocation </a:t>
            </a:r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4394198" y="2540022"/>
            <a:ext cx="243527" cy="2394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0" dirty="0" smtClean="0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591945" y="1299252"/>
            <a:ext cx="445255" cy="239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0" dirty="0" smtClean="0">
                <a:latin typeface="+mj-lt"/>
              </a:rPr>
              <a:t>http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904963" y="1974579"/>
            <a:ext cx="1569555" cy="15348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0" dirty="0" smtClean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974713" y="2278353"/>
            <a:ext cx="1423241" cy="3879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0" dirty="0" smtClean="0">
                <a:latin typeface="+mj-lt"/>
              </a:rPr>
              <a:t>Web Server</a:t>
            </a:r>
          </a:p>
          <a:p>
            <a:pPr algn="ctr"/>
            <a:r>
              <a:rPr lang="en-US" altLang="ko-KR" sz="1000" b="0" dirty="0">
                <a:latin typeface="+mj-lt"/>
              </a:rPr>
              <a:t>(apache-tomcat-8.0.23)</a:t>
            </a:r>
            <a:endParaRPr lang="ko-KR" altLang="en-US" sz="1000" b="0" dirty="0" smtClean="0">
              <a:latin typeface="+mj-lt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7455478" y="2371059"/>
            <a:ext cx="445255" cy="239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0" dirty="0" smtClean="0">
                <a:latin typeface="+mj-lt"/>
              </a:rPr>
              <a:t>http</a:t>
            </a:r>
            <a:endParaRPr lang="ko-KR" altLang="en-US" sz="1000" b="0" dirty="0" smtClean="0">
              <a:latin typeface="+mj-lt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4411679" y="3746005"/>
            <a:ext cx="1243465" cy="7614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0" dirty="0" smtClean="0">
                <a:latin typeface="+mj-lt"/>
              </a:rPr>
              <a:t>second node</a:t>
            </a:r>
            <a:endParaRPr lang="ko-KR" altLang="en-US" sz="1000" b="0" dirty="0" smtClean="0">
              <a:latin typeface="+mj-lt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485769" y="4015076"/>
            <a:ext cx="1069302" cy="3206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0" smtClean="0">
                <a:latin typeface="+mj-lt"/>
              </a:rPr>
              <a:t>arduino-1.0.6</a:t>
            </a:r>
            <a:endParaRPr lang="ko-KR" altLang="en-US" sz="1000" b="0" smtClean="0">
              <a:latin typeface="+mj-lt"/>
            </a:endParaRPr>
          </a:p>
        </p:txBody>
      </p:sp>
      <p:sp>
        <p:nvSpPr>
          <p:cNvPr id="18" name="원통 17"/>
          <p:cNvSpPr/>
          <p:nvPr/>
        </p:nvSpPr>
        <p:spPr bwMode="auto">
          <a:xfrm>
            <a:off x="1023323" y="2702218"/>
            <a:ext cx="1337648" cy="486613"/>
          </a:xfrm>
          <a:prstGeom prst="can">
            <a:avLst>
              <a:gd name="adj" fmla="val 1852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0" dirty="0"/>
              <a:t>Database</a:t>
            </a:r>
          </a:p>
          <a:p>
            <a:pPr algn="ctr"/>
            <a:r>
              <a:rPr lang="en-US" altLang="ko-KR" sz="1000" b="0" dirty="0"/>
              <a:t>(</a:t>
            </a:r>
            <a:r>
              <a:rPr lang="en-US" altLang="ko-KR" sz="1000" b="0" dirty="0" err="1"/>
              <a:t>mariadb</a:t>
            </a:r>
            <a:r>
              <a:rPr lang="en-US" altLang="ko-KR" sz="1000" b="0" dirty="0"/>
              <a:t>-10.0.19</a:t>
            </a:r>
            <a:r>
              <a:rPr lang="en-US" altLang="ko-KR" sz="1000" b="0" dirty="0" smtClean="0"/>
              <a:t>)</a:t>
            </a:r>
            <a:endParaRPr lang="ko-KR" altLang="en-US" sz="1000" b="0" dirty="0"/>
          </a:p>
        </p:txBody>
      </p:sp>
      <p:sp>
        <p:nvSpPr>
          <p:cNvPr id="3" name="직사각형 2"/>
          <p:cNvSpPr/>
          <p:nvPr/>
        </p:nvSpPr>
        <p:spPr>
          <a:xfrm>
            <a:off x="1437424" y="2009580"/>
            <a:ext cx="56137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000" b="0" dirty="0" err="1">
                <a:solidFill>
                  <a:srgbClr val="000000"/>
                </a:solidFill>
                <a:latin typeface="Arial"/>
              </a:rPr>
              <a:t>IoTMS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337781" y="3247356"/>
            <a:ext cx="80983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000" b="0" dirty="0" smtClean="0">
                <a:solidFill>
                  <a:srgbClr val="000000"/>
                </a:solidFill>
                <a:latin typeface="Arial"/>
              </a:rPr>
              <a:t>Windows 7</a:t>
            </a:r>
            <a:endParaRPr lang="ko-KR" altLang="en-US" sz="1000" dirty="0"/>
          </a:p>
        </p:txBody>
      </p:sp>
      <p:cxnSp>
        <p:nvCxnSpPr>
          <p:cNvPr id="2049" name="직선 연결선 2048"/>
          <p:cNvCxnSpPr>
            <a:stCxn id="6" idx="3"/>
            <a:endCxn id="24" idx="3"/>
          </p:cNvCxnSpPr>
          <p:nvPr/>
        </p:nvCxnSpPr>
        <p:spPr bwMode="auto">
          <a:xfrm>
            <a:off x="2474518" y="2742005"/>
            <a:ext cx="1955344" cy="2369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3" name="직선 연결선 2052"/>
          <p:cNvCxnSpPr>
            <a:stCxn id="7" idx="0"/>
            <a:endCxn id="24" idx="4"/>
          </p:cNvCxnSpPr>
          <p:nvPr/>
        </p:nvCxnSpPr>
        <p:spPr bwMode="auto">
          <a:xfrm flipV="1">
            <a:off x="3639232" y="2779435"/>
            <a:ext cx="876729" cy="96657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직사각형 41"/>
          <p:cNvSpPr/>
          <p:nvPr/>
        </p:nvSpPr>
        <p:spPr bwMode="auto">
          <a:xfrm>
            <a:off x="2342261" y="2427340"/>
            <a:ext cx="1314228" cy="2529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0" dirty="0" smtClean="0">
                <a:latin typeface="+mj-lt"/>
              </a:rPr>
              <a:t>http </a:t>
            </a:r>
          </a:p>
          <a:p>
            <a:pPr algn="ctr"/>
            <a:r>
              <a:rPr lang="en-US" altLang="ko-KR" sz="1000" b="0" dirty="0" smtClean="0">
                <a:latin typeface="+mj-lt"/>
              </a:rPr>
              <a:t>Port #8080(User)</a:t>
            </a:r>
          </a:p>
        </p:txBody>
      </p:sp>
      <p:cxnSp>
        <p:nvCxnSpPr>
          <p:cNvPr id="46" name="직선 연결선 45"/>
          <p:cNvCxnSpPr>
            <a:stCxn id="24" idx="5"/>
            <a:endCxn id="16" idx="0"/>
          </p:cNvCxnSpPr>
          <p:nvPr/>
        </p:nvCxnSpPr>
        <p:spPr bwMode="auto">
          <a:xfrm>
            <a:off x="4602061" y="2744374"/>
            <a:ext cx="431351" cy="1001631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>
            <a:stCxn id="52" idx="5"/>
            <a:endCxn id="24" idx="1"/>
          </p:cNvCxnSpPr>
          <p:nvPr/>
        </p:nvCxnSpPr>
        <p:spPr bwMode="auto">
          <a:xfrm>
            <a:off x="2487975" y="1389761"/>
            <a:ext cx="1941886" cy="1185321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타원 51"/>
          <p:cNvSpPr/>
          <p:nvPr/>
        </p:nvSpPr>
        <p:spPr bwMode="auto">
          <a:xfrm>
            <a:off x="2280112" y="1185409"/>
            <a:ext cx="243527" cy="2394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0" dirty="0" smtClean="0">
              <a:latin typeface="+mj-lt"/>
            </a:endParaRPr>
          </a:p>
        </p:txBody>
      </p:sp>
      <p:pic>
        <p:nvPicPr>
          <p:cNvPr id="2050" name="Picture 2" descr="http://www.clipartbest.com/cliparts/7Ta/o7y/7Tao7ypEc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17627" y="817107"/>
            <a:ext cx="1036228" cy="79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1747843" y="892566"/>
            <a:ext cx="775796" cy="4788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0" dirty="0" smtClean="0">
                <a:latin typeface="+mj-lt"/>
              </a:rPr>
              <a:t>Web Browser</a:t>
            </a:r>
            <a:endParaRPr lang="ko-KR" altLang="en-US" sz="1000" b="0" dirty="0" smtClean="0">
              <a:latin typeface="+mj-lt"/>
            </a:endParaRPr>
          </a:p>
        </p:txBody>
      </p:sp>
      <p:cxnSp>
        <p:nvCxnSpPr>
          <p:cNvPr id="55" name="직선 연결선 54"/>
          <p:cNvCxnSpPr>
            <a:stCxn id="24" idx="6"/>
            <a:endCxn id="60" idx="2"/>
          </p:cNvCxnSpPr>
          <p:nvPr/>
        </p:nvCxnSpPr>
        <p:spPr bwMode="auto">
          <a:xfrm flipV="1">
            <a:off x="4637725" y="2658482"/>
            <a:ext cx="3264609" cy="1247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7" name="Picture 6" descr="https://cdn4.iconfinder.com/data/icons/STROKE/networking/png/400/access_poin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6" b="7264"/>
          <a:stretch/>
        </p:blipFill>
        <p:spPr bwMode="auto">
          <a:xfrm>
            <a:off x="3980766" y="2066725"/>
            <a:ext cx="1214881" cy="107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타원 59"/>
          <p:cNvSpPr/>
          <p:nvPr/>
        </p:nvSpPr>
        <p:spPr bwMode="auto">
          <a:xfrm>
            <a:off x="7902334" y="2538775"/>
            <a:ext cx="243527" cy="2394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0" dirty="0" smtClean="0">
              <a:latin typeface="+mj-lt"/>
            </a:endParaRPr>
          </a:p>
        </p:txBody>
      </p:sp>
      <p:pic>
        <p:nvPicPr>
          <p:cNvPr id="62" name="Picture 2" descr="http://www.clipartbest.com/cliparts/7Ta/o7y/7Tao7ypEc.jpe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89045" y="2174653"/>
            <a:ext cx="1036228" cy="79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직사각형 62"/>
          <p:cNvSpPr/>
          <p:nvPr/>
        </p:nvSpPr>
        <p:spPr bwMode="auto">
          <a:xfrm>
            <a:off x="7919261" y="2262552"/>
            <a:ext cx="775796" cy="4788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0" dirty="0" smtClean="0">
                <a:latin typeface="+mj-lt"/>
              </a:rPr>
              <a:t>Web Browser</a:t>
            </a:r>
            <a:endParaRPr lang="ko-KR" altLang="en-US" sz="1000" b="0" dirty="0" smtClean="0">
              <a:latin typeface="+mj-lt"/>
            </a:endParaRPr>
          </a:p>
        </p:txBody>
      </p:sp>
      <p:sp>
        <p:nvSpPr>
          <p:cNvPr id="38" name="양쪽 모서리가 잘린 사각형 37"/>
          <p:cNvSpPr/>
          <p:nvPr/>
        </p:nvSpPr>
        <p:spPr bwMode="auto">
          <a:xfrm>
            <a:off x="4762420" y="4648199"/>
            <a:ext cx="560318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0" dirty="0" smtClean="0">
                <a:latin typeface="+mj-lt"/>
              </a:rPr>
              <a:t>send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0" dirty="0" smtClean="0">
                <a:latin typeface="+mj-lt"/>
              </a:rPr>
              <a:t>box</a:t>
            </a:r>
            <a:endParaRPr lang="ko-KR" altLang="en-US" sz="1000" b="0" dirty="0" smtClean="0">
              <a:latin typeface="+mj-lt"/>
            </a:endParaRPr>
          </a:p>
        </p:txBody>
      </p:sp>
      <p:cxnSp>
        <p:nvCxnSpPr>
          <p:cNvPr id="41" name="직선 연결선 40"/>
          <p:cNvCxnSpPr/>
          <p:nvPr/>
        </p:nvCxnSpPr>
        <p:spPr bwMode="auto">
          <a:xfrm>
            <a:off x="3639232" y="4422622"/>
            <a:ext cx="0" cy="124555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/>
          <p:nvPr/>
        </p:nvCxnSpPr>
        <p:spPr bwMode="auto">
          <a:xfrm>
            <a:off x="3438340" y="4793668"/>
            <a:ext cx="401782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직선 연결선 90"/>
          <p:cNvCxnSpPr/>
          <p:nvPr/>
        </p:nvCxnSpPr>
        <p:spPr bwMode="auto">
          <a:xfrm>
            <a:off x="3479900" y="5209313"/>
            <a:ext cx="401782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/>
          <p:cNvCxnSpPr/>
          <p:nvPr/>
        </p:nvCxnSpPr>
        <p:spPr bwMode="auto">
          <a:xfrm>
            <a:off x="3493755" y="5666528"/>
            <a:ext cx="401782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/>
          <p:cNvSpPr/>
          <p:nvPr/>
        </p:nvSpPr>
        <p:spPr bwMode="auto">
          <a:xfrm>
            <a:off x="3017499" y="3746005"/>
            <a:ext cx="1243465" cy="7614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0" dirty="0" smtClean="0">
                <a:latin typeface="+mj-lt"/>
              </a:rPr>
              <a:t>first node</a:t>
            </a:r>
            <a:endParaRPr lang="ko-KR" altLang="en-US" sz="1000" b="0" dirty="0" smtClean="0">
              <a:latin typeface="+mj-lt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091589" y="4015076"/>
            <a:ext cx="1069302" cy="3206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0" smtClean="0">
                <a:latin typeface="+mj-lt"/>
              </a:rPr>
              <a:t>arduino-1.0.6</a:t>
            </a:r>
            <a:endParaRPr lang="ko-KR" altLang="en-US" sz="1000" b="0" smtClean="0">
              <a:latin typeface="+mj-lt"/>
            </a:endParaRPr>
          </a:p>
        </p:txBody>
      </p:sp>
      <p:sp>
        <p:nvSpPr>
          <p:cNvPr id="39" name="육각형 38"/>
          <p:cNvSpPr/>
          <p:nvPr/>
        </p:nvSpPr>
        <p:spPr bwMode="auto">
          <a:xfrm>
            <a:off x="3711151" y="5036125"/>
            <a:ext cx="621732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0" dirty="0" smtClean="0">
                <a:latin typeface="+mj-lt"/>
              </a:rPr>
              <a:t>Alarm</a:t>
            </a:r>
            <a:endParaRPr lang="ko-KR" altLang="en-US" sz="1000" b="0" dirty="0" smtClean="0">
              <a:latin typeface="+mj-lt"/>
            </a:endParaRPr>
          </a:p>
        </p:txBody>
      </p:sp>
      <p:sp>
        <p:nvSpPr>
          <p:cNvPr id="82" name="양쪽 모서리가 잘린 사각형 81"/>
          <p:cNvSpPr/>
          <p:nvPr/>
        </p:nvSpPr>
        <p:spPr bwMode="auto">
          <a:xfrm>
            <a:off x="2985543" y="5036125"/>
            <a:ext cx="560318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0" dirty="0" smtClean="0">
                <a:latin typeface="+mj-lt"/>
              </a:rPr>
              <a:t>Temp.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0" dirty="0" smtClean="0">
                <a:latin typeface="+mj-lt"/>
              </a:rPr>
              <a:t>&amp;</a:t>
            </a:r>
            <a:r>
              <a:rPr lang="en-US" altLang="ko-KR" sz="1000" b="0" dirty="0" err="1" smtClean="0">
                <a:latin typeface="+mj-lt"/>
              </a:rPr>
              <a:t>Humi</a:t>
            </a:r>
            <a:r>
              <a:rPr lang="en-US" altLang="ko-KR" sz="1000" b="0" dirty="0" smtClean="0">
                <a:latin typeface="+mj-lt"/>
              </a:rPr>
              <a:t>.</a:t>
            </a:r>
            <a:endParaRPr lang="ko-KR" altLang="en-US" sz="1000" b="0" dirty="0" smtClean="0">
              <a:latin typeface="+mj-lt"/>
            </a:endParaRPr>
          </a:p>
        </p:txBody>
      </p:sp>
      <p:sp>
        <p:nvSpPr>
          <p:cNvPr id="83" name="양쪽 모서리가 잘린 사각형 82"/>
          <p:cNvSpPr/>
          <p:nvPr/>
        </p:nvSpPr>
        <p:spPr bwMode="auto">
          <a:xfrm>
            <a:off x="2985543" y="5493325"/>
            <a:ext cx="560318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0" dirty="0" err="1" smtClean="0">
                <a:latin typeface="+mj-lt"/>
              </a:rPr>
              <a:t>Proxi</a:t>
            </a:r>
            <a:r>
              <a:rPr lang="en-US" altLang="ko-KR" sz="1000" b="0" dirty="0" smtClean="0">
                <a:latin typeface="+mj-lt"/>
              </a:rPr>
              <a:t>.</a:t>
            </a:r>
            <a:endParaRPr lang="ko-KR" altLang="en-US" sz="1000" b="0" dirty="0" smtClean="0">
              <a:latin typeface="+mj-lt"/>
            </a:endParaRPr>
          </a:p>
        </p:txBody>
      </p:sp>
      <p:sp>
        <p:nvSpPr>
          <p:cNvPr id="84" name="양쪽 모서리가 잘린 사각형 83"/>
          <p:cNvSpPr/>
          <p:nvPr/>
        </p:nvSpPr>
        <p:spPr bwMode="auto">
          <a:xfrm>
            <a:off x="2985543" y="4592779"/>
            <a:ext cx="560318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0" dirty="0" smtClean="0">
                <a:latin typeface="+mj-lt"/>
              </a:rPr>
              <a:t>Door</a:t>
            </a:r>
            <a:endParaRPr lang="ko-KR" altLang="en-US" sz="1000" b="0" dirty="0" smtClean="0">
              <a:latin typeface="+mj-lt"/>
            </a:endParaRPr>
          </a:p>
        </p:txBody>
      </p:sp>
      <p:sp>
        <p:nvSpPr>
          <p:cNvPr id="85" name="육각형 84"/>
          <p:cNvSpPr/>
          <p:nvPr/>
        </p:nvSpPr>
        <p:spPr bwMode="auto">
          <a:xfrm>
            <a:off x="3711151" y="5493325"/>
            <a:ext cx="621732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0" dirty="0" smtClean="0">
                <a:latin typeface="+mj-lt"/>
              </a:rPr>
              <a:t>Light</a:t>
            </a:r>
            <a:endParaRPr lang="ko-KR" altLang="en-US" sz="1000" b="0" dirty="0" smtClean="0">
              <a:latin typeface="+mj-lt"/>
            </a:endParaRPr>
          </a:p>
        </p:txBody>
      </p:sp>
      <p:sp>
        <p:nvSpPr>
          <p:cNvPr id="86" name="육각형 85"/>
          <p:cNvSpPr/>
          <p:nvPr/>
        </p:nvSpPr>
        <p:spPr bwMode="auto">
          <a:xfrm>
            <a:off x="3711151" y="4599704"/>
            <a:ext cx="621732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0" dirty="0" smtClean="0">
                <a:latin typeface="+mj-lt"/>
              </a:rPr>
              <a:t>Door</a:t>
            </a:r>
            <a:endParaRPr lang="ko-KR" altLang="en-US" sz="1000" b="0" dirty="0" smtClean="0">
              <a:latin typeface="+mj-lt"/>
            </a:endParaRPr>
          </a:p>
        </p:txBody>
      </p:sp>
      <p:sp>
        <p:nvSpPr>
          <p:cNvPr id="94" name="양쪽 모서리가 잘린 사각형 93"/>
          <p:cNvSpPr/>
          <p:nvPr/>
        </p:nvSpPr>
        <p:spPr bwMode="auto">
          <a:xfrm>
            <a:off x="8007286" y="5476711"/>
            <a:ext cx="463073" cy="281046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0" dirty="0" smtClean="0">
              <a:latin typeface="+mj-lt"/>
            </a:endParaRPr>
          </a:p>
        </p:txBody>
      </p:sp>
      <p:sp>
        <p:nvSpPr>
          <p:cNvPr id="95" name="육각형 94"/>
          <p:cNvSpPr/>
          <p:nvPr/>
        </p:nvSpPr>
        <p:spPr bwMode="auto">
          <a:xfrm>
            <a:off x="9219174" y="5476711"/>
            <a:ext cx="513828" cy="281046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0" dirty="0" smtClean="0">
              <a:latin typeface="+mj-lt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7373148" y="5497528"/>
            <a:ext cx="592635" cy="239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0" dirty="0" smtClean="0">
                <a:latin typeface="+mj-lt"/>
              </a:rPr>
              <a:t>Sensor</a:t>
            </a:r>
            <a:endParaRPr lang="ko-KR" altLang="en-US" sz="1000" b="0" dirty="0" smtClean="0">
              <a:latin typeface="+mj-lt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8580170" y="5497528"/>
            <a:ext cx="717089" cy="239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0" dirty="0" smtClean="0">
                <a:latin typeface="+mj-lt"/>
              </a:rPr>
              <a:t>Actuator</a:t>
            </a:r>
            <a:endParaRPr lang="ko-KR" altLang="en-US" sz="1000" b="0" dirty="0" smtClean="0">
              <a:latin typeface="+mj-lt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9195234" y="4408564"/>
            <a:ext cx="527351" cy="4727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0" dirty="0" smtClean="0">
                <a:latin typeface="+mj-lt"/>
              </a:rPr>
              <a:t>node</a:t>
            </a:r>
            <a:endParaRPr lang="ko-KR" altLang="en-US" sz="1000" b="0" dirty="0" smtClean="0">
              <a:latin typeface="+mj-lt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9233029" y="4639065"/>
            <a:ext cx="453489" cy="1645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0" dirty="0" smtClean="0">
              <a:latin typeface="+mj-lt"/>
            </a:endParaRPr>
          </a:p>
        </p:txBody>
      </p:sp>
      <p:pic>
        <p:nvPicPr>
          <p:cNvPr id="101" name="Picture 2" descr="http://www.clipartbest.com/cliparts/7Ta/o7y/7Tao7ypEc.jpe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77274" y="5829121"/>
            <a:ext cx="531748" cy="40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직사각형 102"/>
          <p:cNvSpPr/>
          <p:nvPr/>
        </p:nvSpPr>
        <p:spPr bwMode="auto">
          <a:xfrm>
            <a:off x="8633741" y="4492711"/>
            <a:ext cx="651899" cy="239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0" dirty="0" smtClean="0">
                <a:latin typeface="+mj-lt"/>
              </a:rPr>
              <a:t>Arduino</a:t>
            </a:r>
          </a:p>
          <a:p>
            <a:pPr algn="ctr"/>
            <a:r>
              <a:rPr lang="en-US" altLang="ko-KR" sz="1000" b="0" dirty="0" smtClean="0">
                <a:latin typeface="+mj-lt"/>
              </a:rPr>
              <a:t>node</a:t>
            </a:r>
            <a:endParaRPr lang="ko-KR" altLang="en-US" sz="1000" b="0" dirty="0" smtClean="0">
              <a:latin typeface="+mj-lt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7356719" y="5883519"/>
            <a:ext cx="717089" cy="239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0" dirty="0" smtClean="0">
                <a:latin typeface="+mj-lt"/>
              </a:rPr>
              <a:t>User</a:t>
            </a:r>
          </a:p>
          <a:p>
            <a:pPr algn="ctr"/>
            <a:r>
              <a:rPr lang="en-US" altLang="ko-KR" sz="1000" b="0" dirty="0" smtClean="0">
                <a:latin typeface="+mj-lt"/>
              </a:rPr>
              <a:t>Machine</a:t>
            </a:r>
            <a:endParaRPr lang="ko-KR" altLang="en-US" sz="1000" b="0" dirty="0" smtClean="0">
              <a:latin typeface="+mj-lt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7881484" y="4342603"/>
            <a:ext cx="665645" cy="60471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0" dirty="0" err="1">
                <a:solidFill>
                  <a:srgbClr val="000000"/>
                </a:solidFill>
                <a:latin typeface="Arial"/>
              </a:rPr>
              <a:t>IoTMS</a:t>
            </a:r>
            <a:endParaRPr lang="ko-KR" altLang="en-US" sz="1000" b="0" dirty="0" smtClean="0">
              <a:latin typeface="+mj-lt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7936538" y="4566781"/>
            <a:ext cx="548722" cy="1359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0" dirty="0" smtClean="0">
              <a:latin typeface="+mj-lt"/>
            </a:endParaRPr>
          </a:p>
        </p:txBody>
      </p:sp>
      <p:sp>
        <p:nvSpPr>
          <p:cNvPr id="107" name="원통 106"/>
          <p:cNvSpPr/>
          <p:nvPr/>
        </p:nvSpPr>
        <p:spPr bwMode="auto">
          <a:xfrm>
            <a:off x="7958852" y="4745595"/>
            <a:ext cx="515722" cy="170555"/>
          </a:xfrm>
          <a:prstGeom prst="can">
            <a:avLst>
              <a:gd name="adj" fmla="val 1852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0" dirty="0"/>
          </a:p>
        </p:txBody>
      </p:sp>
      <p:sp>
        <p:nvSpPr>
          <p:cNvPr id="110" name="직사각형 109"/>
          <p:cNvSpPr/>
          <p:nvPr/>
        </p:nvSpPr>
        <p:spPr bwMode="auto">
          <a:xfrm>
            <a:off x="7280120" y="4341577"/>
            <a:ext cx="717089" cy="513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0" dirty="0" smtClean="0">
                <a:latin typeface="+mj-lt"/>
              </a:rPr>
              <a:t>Server</a:t>
            </a:r>
          </a:p>
          <a:p>
            <a:pPr algn="ctr"/>
            <a:r>
              <a:rPr lang="en-US" altLang="ko-KR" sz="1000" b="0" dirty="0" smtClean="0">
                <a:latin typeface="+mj-lt"/>
              </a:rPr>
              <a:t>Machine</a:t>
            </a:r>
            <a:endParaRPr lang="ko-KR" altLang="en-US" sz="1000" b="0" dirty="0" smtClean="0">
              <a:latin typeface="+mj-lt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7243102" y="4001221"/>
            <a:ext cx="2635188" cy="23857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0" dirty="0" smtClean="0">
              <a:latin typeface="+mj-lt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7270812" y="4022000"/>
            <a:ext cx="651899" cy="239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latin typeface="+mj-lt"/>
              </a:rPr>
              <a:t>Legend</a:t>
            </a:r>
            <a:endParaRPr lang="ko-KR" altLang="en-US" sz="1000" dirty="0" smtClean="0">
              <a:latin typeface="+mj-lt"/>
            </a:endParaRPr>
          </a:p>
        </p:txBody>
      </p:sp>
      <p:sp>
        <p:nvSpPr>
          <p:cNvPr id="113" name="원통 112"/>
          <p:cNvSpPr/>
          <p:nvPr/>
        </p:nvSpPr>
        <p:spPr bwMode="auto">
          <a:xfrm>
            <a:off x="8007286" y="5047206"/>
            <a:ext cx="463073" cy="281046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0" dirty="0" smtClean="0">
              <a:latin typeface="+mj-lt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9219174" y="5047206"/>
            <a:ext cx="513828" cy="2810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0" dirty="0" smtClean="0">
              <a:latin typeface="+mj-lt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7275066" y="5068023"/>
            <a:ext cx="788798" cy="239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0" dirty="0" smtClean="0">
                <a:latin typeface="+mj-lt"/>
              </a:rPr>
              <a:t>Data</a:t>
            </a:r>
          </a:p>
          <a:p>
            <a:pPr algn="ctr"/>
            <a:r>
              <a:rPr lang="en-US" altLang="ko-KR" sz="1000" b="0" dirty="0" smtClean="0">
                <a:latin typeface="+mj-lt"/>
              </a:rPr>
              <a:t>repository</a:t>
            </a:r>
            <a:endParaRPr lang="ko-KR" altLang="en-US" sz="1000" b="0" dirty="0" smtClean="0">
              <a:latin typeface="+mj-lt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8607880" y="5068023"/>
            <a:ext cx="717089" cy="2602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0" dirty="0" smtClean="0">
                <a:latin typeface="+mj-lt"/>
              </a:rPr>
              <a:t>SW on Machine</a:t>
            </a:r>
            <a:endParaRPr lang="ko-KR" altLang="en-US" sz="1000" b="0" dirty="0" smtClean="0">
              <a:latin typeface="+mj-lt"/>
            </a:endParaRPr>
          </a:p>
        </p:txBody>
      </p:sp>
      <p:sp>
        <p:nvSpPr>
          <p:cNvPr id="48" name="구름 47"/>
          <p:cNvSpPr/>
          <p:nvPr/>
        </p:nvSpPr>
        <p:spPr bwMode="auto">
          <a:xfrm>
            <a:off x="5555071" y="2262552"/>
            <a:ext cx="1658594" cy="850442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0" dirty="0"/>
              <a:t>Internet</a:t>
            </a:r>
            <a:endParaRPr lang="ko-KR" altLang="en-US" sz="1000" b="0" dirty="0" smtClean="0">
              <a:latin typeface="+mj-lt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2921309" y="3462845"/>
            <a:ext cx="1445651" cy="2529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0" dirty="0" smtClean="0">
                <a:latin typeface="+mj-lt"/>
              </a:rPr>
              <a:t>TCP</a:t>
            </a:r>
          </a:p>
          <a:p>
            <a:pPr algn="ctr"/>
            <a:r>
              <a:rPr lang="en-US" altLang="ko-KR" sz="1000" b="0" dirty="0" smtClean="0">
                <a:latin typeface="+mj-lt"/>
              </a:rPr>
              <a:t>Port #3250(Discovery)</a:t>
            </a:r>
          </a:p>
        </p:txBody>
      </p:sp>
      <p:sp>
        <p:nvSpPr>
          <p:cNvPr id="64" name="직사각형 63"/>
          <p:cNvSpPr/>
          <p:nvPr/>
        </p:nvSpPr>
        <p:spPr bwMode="auto">
          <a:xfrm>
            <a:off x="2482580" y="2779435"/>
            <a:ext cx="741847" cy="46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0" dirty="0" smtClean="0">
                <a:latin typeface="+mj-lt"/>
              </a:rPr>
              <a:t>TCP</a:t>
            </a:r>
          </a:p>
          <a:p>
            <a:pPr algn="ctr"/>
            <a:r>
              <a:rPr lang="en-US" altLang="ko-KR" sz="1000" b="0" dirty="0" smtClean="0">
                <a:latin typeface="+mj-lt"/>
              </a:rPr>
              <a:t>Port #550</a:t>
            </a:r>
          </a:p>
          <a:p>
            <a:pPr algn="ctr"/>
            <a:r>
              <a:rPr lang="en-US" altLang="ko-KR" sz="1000" b="0" dirty="0" smtClean="0">
                <a:latin typeface="+mj-lt"/>
              </a:rPr>
              <a:t>(</a:t>
            </a:r>
            <a:r>
              <a:rPr lang="en-US" altLang="ko-KR" sz="1000" b="0" dirty="0">
                <a:latin typeface="+mj-lt"/>
              </a:rPr>
              <a:t>A</a:t>
            </a:r>
            <a:r>
              <a:rPr lang="en-US" altLang="ko-KR" sz="1000" b="0" dirty="0" smtClean="0">
                <a:latin typeface="+mj-lt"/>
              </a:rPr>
              <a:t>rduino)</a:t>
            </a:r>
          </a:p>
        </p:txBody>
      </p:sp>
      <p:sp>
        <p:nvSpPr>
          <p:cNvPr id="65" name="직사각형 64"/>
          <p:cNvSpPr/>
          <p:nvPr/>
        </p:nvSpPr>
        <p:spPr bwMode="auto">
          <a:xfrm>
            <a:off x="4312108" y="3462845"/>
            <a:ext cx="1445651" cy="2529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0" dirty="0" smtClean="0">
                <a:latin typeface="+mj-lt"/>
              </a:rPr>
              <a:t>TCP</a:t>
            </a:r>
          </a:p>
          <a:p>
            <a:pPr algn="ctr"/>
            <a:r>
              <a:rPr lang="en-US" altLang="ko-KR" sz="1000" b="0" dirty="0" smtClean="0">
                <a:latin typeface="+mj-lt"/>
              </a:rPr>
              <a:t>Port #3250(Discovery)</a:t>
            </a:r>
          </a:p>
        </p:txBody>
      </p:sp>
    </p:spTree>
    <p:extLst>
      <p:ext uri="{BB962C8B-B14F-4D97-AF65-F5344CB8AC3E}">
        <p14:creationId xmlns:p14="http://schemas.microsoft.com/office/powerpoint/2010/main" val="118610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Develop Environment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5746" y="810499"/>
            <a:ext cx="61061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Server side</a:t>
            </a:r>
          </a:p>
          <a:p>
            <a:r>
              <a:rPr lang="en-US" altLang="ko-KR" sz="1400" b="0" dirty="0" smtClean="0"/>
              <a:t>Language : JAVA (</a:t>
            </a:r>
            <a:r>
              <a:rPr lang="en-US" altLang="ko-KR" sz="1400" b="0" dirty="0" err="1" smtClean="0"/>
              <a:t>jdk</a:t>
            </a:r>
            <a:r>
              <a:rPr lang="en-US" altLang="ko-KR" sz="1400" b="0" dirty="0" smtClean="0"/>
              <a:t>-1.8.0)</a:t>
            </a:r>
          </a:p>
          <a:p>
            <a:r>
              <a:rPr lang="en-US" altLang="ko-KR" sz="1400" b="0" dirty="0" smtClean="0"/>
              <a:t>Database : </a:t>
            </a:r>
            <a:r>
              <a:rPr lang="en-US" altLang="ko-KR" sz="1400" b="0" dirty="0" err="1" smtClean="0"/>
              <a:t>mariadb</a:t>
            </a:r>
            <a:r>
              <a:rPr lang="en-US" altLang="ko-KR" sz="1400" b="0" dirty="0" smtClean="0"/>
              <a:t>-10.0.19</a:t>
            </a:r>
          </a:p>
          <a:p>
            <a:r>
              <a:rPr lang="en-US" altLang="ko-KR" sz="1400" b="0" dirty="0"/>
              <a:t>Web </a:t>
            </a:r>
            <a:r>
              <a:rPr lang="en-US" altLang="ko-KR" sz="1400" b="0" dirty="0" smtClean="0"/>
              <a:t>Server : apache-tomcat-8.0.23</a:t>
            </a:r>
          </a:p>
          <a:p>
            <a:r>
              <a:rPr lang="en-US" altLang="ko-KR" sz="1400" b="0" dirty="0"/>
              <a:t>IDE : </a:t>
            </a:r>
            <a:r>
              <a:rPr lang="en-US" altLang="ko-KR" sz="1400" b="0" dirty="0" smtClean="0"/>
              <a:t>eclipse-</a:t>
            </a:r>
            <a:r>
              <a:rPr lang="en-US" altLang="ko-KR" sz="1400" b="0" dirty="0" err="1" smtClean="0"/>
              <a:t>jee</a:t>
            </a:r>
            <a:r>
              <a:rPr lang="en-US" altLang="ko-KR" sz="1400" b="0" dirty="0" smtClean="0"/>
              <a:t>-</a:t>
            </a:r>
            <a:r>
              <a:rPr lang="en-US" altLang="ko-KR" sz="1400" b="0" dirty="0" err="1" smtClean="0"/>
              <a:t>luna</a:t>
            </a:r>
            <a:r>
              <a:rPr lang="en-US" altLang="ko-KR" sz="1400" b="0" dirty="0" smtClean="0"/>
              <a:t>-SR2 (Spring-4.0.4</a:t>
            </a:r>
            <a:r>
              <a:rPr lang="en-US" altLang="ko-KR" sz="1400" b="0" dirty="0"/>
              <a:t>, </a:t>
            </a:r>
            <a:r>
              <a:rPr lang="en-US" altLang="ko-KR" sz="1400" b="0" dirty="0" smtClean="0"/>
              <a:t>Guava-18.0, JSON Simple-1.1.1)</a:t>
            </a:r>
            <a:endParaRPr lang="en-US" altLang="ko-KR" sz="14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375746" y="2380591"/>
            <a:ext cx="16976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Arduino side</a:t>
            </a:r>
          </a:p>
          <a:p>
            <a:r>
              <a:rPr lang="en-US" altLang="ko-KR" sz="1400" b="0" dirty="0" smtClean="0"/>
              <a:t>IDE : </a:t>
            </a:r>
            <a:r>
              <a:rPr lang="en-US" altLang="ko-KR" sz="1400" b="0" dirty="0"/>
              <a:t>A</a:t>
            </a:r>
            <a:r>
              <a:rPr lang="en-US" altLang="ko-KR" sz="1400" b="0" dirty="0" smtClean="0"/>
              <a:t>rduino-1.0.6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3637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굴림"/>
        <a:cs typeface=""/>
      </a:majorFont>
      <a:minorFont>
        <a:latin typeface="Tahom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000" b="0" dirty="0" smtClean="0">
            <a:latin typeface="+mj-lt"/>
          </a:defRPr>
        </a:defPPr>
      </a:lstStyle>
    </a:spDef>
    <a:lnDef>
      <a:spPr bwMode="auto"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F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144157</TotalTime>
  <Words>114</Words>
  <Application>Microsoft Office PowerPoint</Application>
  <PresentationFormat>A4 용지(210x297mm)</PresentationFormat>
  <Paragraphs>56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Blank</vt:lpstr>
      <vt:lpstr>Physical perspective - Allocation View</vt:lpstr>
      <vt:lpstr>Develop Environment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6439</cp:revision>
  <cp:lastPrinted>2015-03-28T03:41:17Z</cp:lastPrinted>
  <dcterms:created xsi:type="dcterms:W3CDTF">2005-10-05T08:10:39Z</dcterms:created>
  <dcterms:modified xsi:type="dcterms:W3CDTF">2015-06-09T21:01:03Z</dcterms:modified>
</cp:coreProperties>
</file>