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10"/>
  </p:notesMasterIdLst>
  <p:sldIdLst>
    <p:sldId id="307" r:id="rId2"/>
    <p:sldId id="312" r:id="rId3"/>
    <p:sldId id="308" r:id="rId4"/>
    <p:sldId id="309" r:id="rId5"/>
    <p:sldId id="313" r:id="rId6"/>
    <p:sldId id="314" r:id="rId7"/>
    <p:sldId id="310" r:id="rId8"/>
    <p:sldId id="311" r:id="rId9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42BCD3-E84E-4C92-B413-F11C840B25B4}">
          <p14:sldIdLst>
            <p14:sldId id="307"/>
            <p14:sldId id="312"/>
            <p14:sldId id="308"/>
            <p14:sldId id="309"/>
            <p14:sldId id="313"/>
            <p14:sldId id="314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pos="294">
          <p15:clr>
            <a:srgbClr val="A4A3A4"/>
          </p15:clr>
        </p15:guide>
        <p15:guide id="3" pos="747">
          <p15:clr>
            <a:srgbClr val="A4A3A4"/>
          </p15:clr>
        </p15:guide>
        <p15:guide id="4" pos="5465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43" clrIdx="0"/>
  <p:cmAuthor id="2" name="mac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8" autoAdjust="0"/>
    <p:restoredTop sz="94604" autoAdjust="0"/>
  </p:normalViewPr>
  <p:slideViewPr>
    <p:cSldViewPr>
      <p:cViewPr>
        <p:scale>
          <a:sx n="75" d="100"/>
          <a:sy n="75" d="100"/>
        </p:scale>
        <p:origin x="660" y="-60"/>
      </p:cViewPr>
      <p:guideLst>
        <p:guide orient="horz" pos="527"/>
        <p:guide pos="294"/>
        <p:guide pos="747"/>
        <p:guide pos="546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50" y="-96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22AAC-A4B1-4DE1-8849-4DA334672FA7}" type="datetime1">
              <a:rPr lang="ko-KR" altLang="en-US"/>
              <a:pPr lvl="0">
                <a:defRPr lang="ko-KR" altLang="en-US"/>
              </a:pPr>
              <a:t>2015-06-18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G-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9440" y="760512"/>
            <a:ext cx="8511032" cy="554880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95000"/>
                  </a:schemeClr>
                </a:solidFill>
              </a:defRPr>
            </a:lvl1pPr>
            <a:lvl2pPr marL="363538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2pPr>
            <a:lvl3pPr marL="536575" indent="-173038">
              <a:defRPr sz="1600">
                <a:solidFill>
                  <a:schemeClr val="tx1">
                    <a:lumMod val="95000"/>
                  </a:schemeClr>
                </a:solidFill>
              </a:defRPr>
            </a:lvl3pPr>
            <a:lvl4pPr marL="711200" indent="-174625"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 marL="900113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5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25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</a:t>
            </a:r>
            <a:r>
              <a:rPr kumimoji="0" lang="ko-KR" altLang="en-US" sz="3200" b="1" i="0" u="none" strike="noStrike" kern="1200" cap="none" spc="-150" normalizeH="0" baseline="0" noProof="0" dirty="0" smtClean="0">
                <a:ln>
                  <a:noFill/>
                </a:ln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8039" y="764705"/>
            <a:ext cx="852792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pic>
        <p:nvPicPr>
          <p:cNvPr id="9" name="Picture 2" descr="LG-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3200" b="1" i="0" u="none" strike="noStrike" kern="1200" cap="none" spc="-150" normalizeH="0" baseline="0" dirty="0" smtClean="0">
          <a:ln>
            <a:noFill/>
          </a:ln>
          <a:gradFill>
            <a:gsLst>
              <a:gs pos="100000">
                <a:prstClr val="black">
                  <a:lumMod val="65000"/>
                  <a:lumOff val="35000"/>
                </a:prstClr>
              </a:gs>
              <a:gs pos="50000">
                <a:prstClr val="white">
                  <a:lumMod val="85000"/>
                </a:prstClr>
              </a:gs>
              <a:gs pos="1000">
                <a:prstClr val="white">
                  <a:lumMod val="95000"/>
                </a:prst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uLnTx/>
          <a:uFillTx/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</p:titleStyle>
    <p:bodyStyle>
      <a:lvl1pPr marL="171450" marR="0" indent="-17145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13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View(1)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443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registerNode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598855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88577" y="553318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59532" y="5528779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2282931" y="2398103"/>
            <a:ext cx="0" cy="14501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2967007" y="2218387"/>
            <a:ext cx="304515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355976" y="215031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550037" y="1642524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1.2: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직선 연결선 84"/>
          <p:cNvCxnSpPr>
            <a:stCxn id="84" idx="0"/>
            <a:endCxn id="55" idx="2"/>
          </p:cNvCxnSpPr>
          <p:nvPr/>
        </p:nvCxnSpPr>
        <p:spPr>
          <a:xfrm flipV="1">
            <a:off x="6696236" y="2398103"/>
            <a:ext cx="0" cy="154396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6804248" y="3140967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1.5: Authenticate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SessionKey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Serial))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6804248" y="3179115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6588224" y="3539155"/>
            <a:ext cx="0" cy="30832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4566252" y="3395139"/>
            <a:ext cx="2031412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1.6: Authenticated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SessionKey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91880" y="2346718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1.5: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onRegisterEvent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4342724" y="230959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1598855" y="3848268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411760" y="3044853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88980" y="2650636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1.6: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onRegisterEvent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flipV="1">
            <a:off x="2405204" y="3026221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2189180" y="2722644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879182" y="5252728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2282357" y="4207701"/>
            <a:ext cx="574" cy="104502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0" idx="1"/>
          </p:cNvCxnSpPr>
          <p:nvPr/>
        </p:nvCxnSpPr>
        <p:spPr>
          <a:xfrm flipH="1" flipV="1">
            <a:off x="546847" y="5432443"/>
            <a:ext cx="1332335" cy="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2189180" y="4381973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3837659" y="5252727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:DB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7" name="꺾인 연결선 136"/>
          <p:cNvCxnSpPr>
            <a:stCxn id="108" idx="3"/>
            <a:endCxn id="135" idx="0"/>
          </p:cNvCxnSpPr>
          <p:nvPr/>
        </p:nvCxnSpPr>
        <p:spPr>
          <a:xfrm>
            <a:off x="2967007" y="4027985"/>
            <a:ext cx="1273827" cy="1224742"/>
          </a:xfrm>
          <a:prstGeom prst="bentConnector2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4208208" y="4667467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2: [Result=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Autorized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storeThings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3" name="직선 화살표 연결선 152"/>
          <p:cNvCxnSpPr/>
          <p:nvPr/>
        </p:nvCxnSpPr>
        <p:spPr>
          <a:xfrm>
            <a:off x="4319972" y="4667467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546847" y="4365104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3: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updateRegister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940349" y="6073582"/>
            <a:ext cx="1877666" cy="595778"/>
            <a:chOff x="6074530" y="4766674"/>
            <a:chExt cx="1167771" cy="245174"/>
          </a:xfrm>
        </p:grpSpPr>
        <p:sp>
          <p:nvSpPr>
            <p:cNvPr id="156" name="한쪽 모서리가 잘린 사각형 155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Serial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is input by User. User can recognize it from SA node’s physically label.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직각 삼각형 157"/>
            <p:cNvSpPr/>
            <p:nvPr/>
          </p:nvSpPr>
          <p:spPr>
            <a:xfrm>
              <a:off x="7072450" y="4766674"/>
              <a:ext cx="169851" cy="113077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2318962" y="438981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V="1">
            <a:off x="2385256" y="4380042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156" idx="3"/>
            <a:endCxn id="4" idx="5"/>
          </p:cNvCxnSpPr>
          <p:nvPr/>
        </p:nvCxnSpPr>
        <p:spPr>
          <a:xfrm flipH="1" flipV="1">
            <a:off x="1672924" y="5856429"/>
            <a:ext cx="196297" cy="25360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756925" y="5406753"/>
            <a:ext cx="1895194" cy="738330"/>
            <a:chOff x="5983459" y="4477352"/>
            <a:chExt cx="1178672" cy="562201"/>
          </a:xfrm>
        </p:grpSpPr>
        <p:sp>
          <p:nvSpPr>
            <p:cNvPr id="57" name="한쪽 모서리가 잘린 사각형 56"/>
            <p:cNvSpPr/>
            <p:nvPr/>
          </p:nvSpPr>
          <p:spPr>
            <a:xfrm>
              <a:off x="5983459" y="4502100"/>
              <a:ext cx="1155381" cy="53745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Sa-Node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verify for security whether serial input</a:t>
              </a:r>
              <a:r>
                <a:rPr lang="ko-KR" altLang="en-US" sz="100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from user is the same with SA-Node’s.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직각 삼각형 57"/>
            <p:cNvSpPr/>
            <p:nvPr/>
          </p:nvSpPr>
          <p:spPr>
            <a:xfrm>
              <a:off x="6943601" y="4477352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" name="직선 연결선 5"/>
          <p:cNvCxnSpPr>
            <a:stCxn id="57" idx="3"/>
            <a:endCxn id="60" idx="3"/>
          </p:cNvCxnSpPr>
          <p:nvPr/>
        </p:nvCxnSpPr>
        <p:spPr>
          <a:xfrm flipV="1">
            <a:off x="5685797" y="4374383"/>
            <a:ext cx="1035233" cy="106487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1611468" y="5794973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710486" y="4312927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6818099" y="2636912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6602075" y="2996952"/>
            <a:ext cx="0" cy="30832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539748" y="2852936"/>
            <a:ext cx="2059193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1.4: Registered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PubKey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SessionKey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824198" y="2591408"/>
            <a:ext cx="2212298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1.3: 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egister(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PubKey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524328" y="24929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940152" y="3942066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5" name="직선 연결선 74"/>
          <p:cNvCxnSpPr>
            <a:stCxn id="70" idx="0"/>
            <a:endCxn id="69" idx="1"/>
          </p:cNvCxnSpPr>
          <p:nvPr/>
        </p:nvCxnSpPr>
        <p:spPr>
          <a:xfrm flipH="1" flipV="1">
            <a:off x="7487849" y="1830572"/>
            <a:ext cx="72479" cy="66233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012160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:Discover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12160" y="810201"/>
            <a:ext cx="2956916" cy="1020371"/>
            <a:chOff x="6519378" y="1114919"/>
            <a:chExt cx="2449698" cy="715654"/>
          </a:xfrm>
        </p:grpSpPr>
        <p:sp>
          <p:nvSpPr>
            <p:cNvPr id="69" name="한쪽 모서리가 잘린 사각형 68"/>
            <p:cNvSpPr/>
            <p:nvPr/>
          </p:nvSpPr>
          <p:spPr>
            <a:xfrm>
              <a:off x="6519378" y="1124744"/>
              <a:ext cx="2445110" cy="705829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Security 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PubKey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: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IoTMS’s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public key. This key is used for sharing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SessionKey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SessionKey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: made by SA-Node. This key is used for communicating between SA-Node and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IoTMS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직각 삼각형 79"/>
            <p:cNvSpPr/>
            <p:nvPr/>
          </p:nvSpPr>
          <p:spPr>
            <a:xfrm>
              <a:off x="8617700" y="1114919"/>
              <a:ext cx="351376" cy="337613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5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13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View(2)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addNode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526847" y="2988161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39952" y="2988161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:Node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35" idx="0"/>
          </p:cNvCxnSpPr>
          <p:nvPr/>
        </p:nvCxnSpPr>
        <p:spPr>
          <a:xfrm>
            <a:off x="2210923" y="3347594"/>
            <a:ext cx="0" cy="14501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2894999" y="3167878"/>
            <a:ext cx="124495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611560" y="3167877"/>
            <a:ext cx="915288" cy="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1807748" y="4797759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:DB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827584" y="3010339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467544" y="2553492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addNode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Link)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267744" y="385665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getThingList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2294248" y="3924030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3491880" y="3010339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6948264" y="298816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ThingFactory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948264" y="4314734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:Thing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직선 연결선 104"/>
          <p:cNvCxnSpPr>
            <a:stCxn id="55" idx="3"/>
            <a:endCxn id="100" idx="1"/>
          </p:cNvCxnSpPr>
          <p:nvPr/>
        </p:nvCxnSpPr>
        <p:spPr>
          <a:xfrm flipV="1">
            <a:off x="5508104" y="3167877"/>
            <a:ext cx="1440160" cy="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100" idx="2"/>
            <a:endCxn id="104" idx="0"/>
          </p:cNvCxnSpPr>
          <p:nvPr/>
        </p:nvCxnSpPr>
        <p:spPr>
          <a:xfrm>
            <a:off x="7632340" y="3347593"/>
            <a:ext cx="0" cy="96714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>
            <a:off x="6084168" y="30102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5292080" y="2564904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2.1*: [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:=0…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ThingsList.size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()]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(Type, Id)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084168" y="1693964"/>
            <a:ext cx="1589701" cy="442954"/>
            <a:chOff x="6074530" y="4766674"/>
            <a:chExt cx="1193602" cy="245174"/>
          </a:xfrm>
        </p:grpSpPr>
        <p:sp>
          <p:nvSpPr>
            <p:cNvPr id="113" name="한쪽 모서리가 잘린 사각형 112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Iteration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Loop to create thing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4" name="직각 삼각형 113"/>
            <p:cNvSpPr/>
            <p:nvPr/>
          </p:nvSpPr>
          <p:spPr>
            <a:xfrm>
              <a:off x="7107828" y="4766674"/>
              <a:ext cx="160304" cy="151022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16" name="직선 연결선 115"/>
          <p:cNvCxnSpPr>
            <a:stCxn id="113" idx="1"/>
            <a:endCxn id="118" idx="7"/>
          </p:cNvCxnSpPr>
          <p:nvPr/>
        </p:nvCxnSpPr>
        <p:spPr>
          <a:xfrm flipH="1">
            <a:off x="6487249" y="2136918"/>
            <a:ext cx="366317" cy="29452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6425793" y="2420896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3707903" y="1700808"/>
            <a:ext cx="1800200" cy="442954"/>
            <a:chOff x="6074530" y="4766674"/>
            <a:chExt cx="1189950" cy="245174"/>
          </a:xfrm>
        </p:grpSpPr>
        <p:sp>
          <p:nvSpPr>
            <p:cNvPr id="121" name="한쪽 모서리가 잘린 사각형 120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newly created instance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직각 삼각형 121"/>
            <p:cNvSpPr/>
            <p:nvPr/>
          </p:nvSpPr>
          <p:spPr>
            <a:xfrm>
              <a:off x="7107828" y="4766674"/>
              <a:ext cx="156652" cy="147234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24" name="직선 연결선 123"/>
          <p:cNvCxnSpPr>
            <a:stCxn id="121" idx="1"/>
            <a:endCxn id="125" idx="0"/>
          </p:cNvCxnSpPr>
          <p:nvPr/>
        </p:nvCxnSpPr>
        <p:spPr>
          <a:xfrm>
            <a:off x="4581856" y="2143762"/>
            <a:ext cx="242168" cy="70918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4788024" y="28529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627784" y="2564904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addNode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Link)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4644008" y="5074278"/>
            <a:ext cx="1800200" cy="442954"/>
            <a:chOff x="6074530" y="4766674"/>
            <a:chExt cx="1189950" cy="245174"/>
          </a:xfrm>
        </p:grpSpPr>
        <p:sp>
          <p:nvSpPr>
            <p:cNvPr id="127" name="한쪽 모서리가 잘린 사각형 126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newly created instance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직각 삼각형 128"/>
            <p:cNvSpPr/>
            <p:nvPr/>
          </p:nvSpPr>
          <p:spPr>
            <a:xfrm>
              <a:off x="7107828" y="4766674"/>
              <a:ext cx="156652" cy="147234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30" name="직선 연결선 129"/>
          <p:cNvCxnSpPr>
            <a:stCxn id="127" idx="3"/>
            <a:endCxn id="131" idx="2"/>
          </p:cNvCxnSpPr>
          <p:nvPr/>
        </p:nvCxnSpPr>
        <p:spPr>
          <a:xfrm flipV="1">
            <a:off x="5517960" y="4545128"/>
            <a:ext cx="1286288" cy="55625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/>
          <p:cNvSpPr/>
          <p:nvPr/>
        </p:nvSpPr>
        <p:spPr>
          <a:xfrm>
            <a:off x="6804248" y="4509128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724128" y="3658786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2.2: create(Type, Id)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7524328" y="3658786"/>
            <a:ext cx="0" cy="37758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/>
          <p:cNvGrpSpPr/>
          <p:nvPr/>
        </p:nvGrpSpPr>
        <p:grpSpPr>
          <a:xfrm>
            <a:off x="4310472" y="3789040"/>
            <a:ext cx="1773696" cy="598309"/>
            <a:chOff x="6074530" y="4766674"/>
            <a:chExt cx="1172430" cy="245174"/>
          </a:xfrm>
        </p:grpSpPr>
        <p:sp>
          <p:nvSpPr>
            <p:cNvPr id="136" name="한쪽 모서리가 잘린 사각형 135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Type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is used for distinguishing Sensor and Actuator.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직각 삼각형 137"/>
            <p:cNvSpPr/>
            <p:nvPr/>
          </p:nvSpPr>
          <p:spPr>
            <a:xfrm>
              <a:off x="7067338" y="4766674"/>
              <a:ext cx="179622" cy="118278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9" name="타원 138"/>
          <p:cNvSpPr/>
          <p:nvPr/>
        </p:nvSpPr>
        <p:spPr>
          <a:xfrm>
            <a:off x="6588232" y="2996952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0" name="직선 연결선 139"/>
          <p:cNvCxnSpPr>
            <a:stCxn id="136" idx="3"/>
            <a:endCxn id="139" idx="3"/>
          </p:cNvCxnSpPr>
          <p:nvPr/>
        </p:nvCxnSpPr>
        <p:spPr>
          <a:xfrm flipV="1">
            <a:off x="5184424" y="3058408"/>
            <a:ext cx="1414352" cy="76724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755574" y="1628800"/>
            <a:ext cx="1800202" cy="632272"/>
            <a:chOff x="6074530" y="4755946"/>
            <a:chExt cx="1189951" cy="255902"/>
          </a:xfrm>
        </p:grpSpPr>
        <p:sp>
          <p:nvSpPr>
            <p:cNvPr id="57" name="한쪽 모서리가 잘린 사각형 56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addNode</a:t>
              </a:r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is called by Discover when SA-node registered successfully.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직각 삼각형 57"/>
            <p:cNvSpPr/>
            <p:nvPr/>
          </p:nvSpPr>
          <p:spPr>
            <a:xfrm>
              <a:off x="7074089" y="4755946"/>
              <a:ext cx="190392" cy="140776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9" name="직선 연결선 58"/>
          <p:cNvCxnSpPr>
            <a:stCxn id="57" idx="1"/>
            <a:endCxn id="60" idx="7"/>
          </p:cNvCxnSpPr>
          <p:nvPr/>
        </p:nvCxnSpPr>
        <p:spPr>
          <a:xfrm flipH="1">
            <a:off x="1249080" y="2261072"/>
            <a:ext cx="380446" cy="24236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1187624" y="2492896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54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View(3)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3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425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/>
              <a:t>controlThing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912443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69938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:Link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285188" y="552070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93509" y="5088700"/>
            <a:ext cx="2138638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controlThing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selection,value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2596519" y="2398103"/>
            <a:ext cx="0" cy="175097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3280595" y="2218387"/>
            <a:ext cx="248934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355976" y="215031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697930" y="3801227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직선 연결선 84"/>
          <p:cNvCxnSpPr>
            <a:stCxn id="84" idx="0"/>
            <a:endCxn id="55" idx="2"/>
          </p:cNvCxnSpPr>
          <p:nvPr/>
        </p:nvCxnSpPr>
        <p:spPr>
          <a:xfrm flipV="1">
            <a:off x="6454014" y="2398103"/>
            <a:ext cx="0" cy="140312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6539446" y="2927714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1912443" y="414908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713641" y="2567038"/>
            <a:ext cx="3419547" cy="56338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Result=Success]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 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doCommand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flipV="1">
            <a:off x="2718792" y="2670166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192770" y="5445831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2595945" y="4508513"/>
            <a:ext cx="574" cy="93731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0" idx="1"/>
          </p:cNvCxnSpPr>
          <p:nvPr/>
        </p:nvCxnSpPr>
        <p:spPr>
          <a:xfrm flipH="1" flipV="1">
            <a:off x="860435" y="5625546"/>
            <a:ext cx="1332335" cy="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2545553" y="4653136"/>
            <a:ext cx="2592288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controlThing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type,value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V="1">
            <a:off x="2698844" y="4614382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6133189" y="4433936"/>
            <a:ext cx="1463147" cy="435224"/>
            <a:chOff x="5983459" y="4477352"/>
            <a:chExt cx="1209431" cy="562201"/>
          </a:xfrm>
        </p:grpSpPr>
        <p:sp>
          <p:nvSpPr>
            <p:cNvPr id="57" name="한쪽 모서리가 잘린 사각형 56"/>
            <p:cNvSpPr/>
            <p:nvPr/>
          </p:nvSpPr>
          <p:spPr>
            <a:xfrm>
              <a:off x="5983459" y="4502100"/>
              <a:ext cx="1155381" cy="53745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Sa-Node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control actuator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직각 삼각형 57"/>
            <p:cNvSpPr/>
            <p:nvPr/>
          </p:nvSpPr>
          <p:spPr>
            <a:xfrm>
              <a:off x="6974360" y="4477352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" name="직선 연결선 5"/>
          <p:cNvCxnSpPr>
            <a:stCxn id="57" idx="3"/>
          </p:cNvCxnSpPr>
          <p:nvPr/>
        </p:nvCxnSpPr>
        <p:spPr>
          <a:xfrm flipH="1" flipV="1">
            <a:off x="6539446" y="4292601"/>
            <a:ext cx="292622" cy="16049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911868" y="317940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55776" y="3692304"/>
            <a:ext cx="2592288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controlThing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type,value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2709067" y="3653550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501174" y="1679237"/>
            <a:ext cx="229040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1.1a.1: send(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8184" y="2924944"/>
            <a:ext cx="2211185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1.1a.2: send(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95440" y="2408528"/>
            <a:ext cx="1852759" cy="660433"/>
            <a:chOff x="5983459" y="4536665"/>
            <a:chExt cx="1176434" cy="502886"/>
          </a:xfrm>
        </p:grpSpPr>
        <p:sp>
          <p:nvSpPr>
            <p:cNvPr id="73" name="한쪽 모서리가 잘린 사각형 72"/>
            <p:cNvSpPr/>
            <p:nvPr/>
          </p:nvSpPr>
          <p:spPr>
            <a:xfrm>
              <a:off x="5983459" y="4574089"/>
              <a:ext cx="1155381" cy="465462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Rule Manager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Check rule sets and decide denial of control</a:t>
              </a:r>
            </a:p>
          </p:txBody>
        </p:sp>
        <p:sp>
          <p:nvSpPr>
            <p:cNvPr id="74" name="직각 삼각형 73"/>
            <p:cNvSpPr/>
            <p:nvPr/>
          </p:nvSpPr>
          <p:spPr>
            <a:xfrm>
              <a:off x="6941363" y="4536665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직선 연결선 74"/>
          <p:cNvCxnSpPr>
            <a:stCxn id="73" idx="1"/>
            <a:endCxn id="52" idx="1"/>
          </p:cNvCxnSpPr>
          <p:nvPr/>
        </p:nvCxnSpPr>
        <p:spPr>
          <a:xfrm>
            <a:off x="1105242" y="3068961"/>
            <a:ext cx="682242" cy="21331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2496125" y="4653136"/>
            <a:ext cx="0" cy="321234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1000531" y="3631539"/>
            <a:ext cx="1699261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Result=Deny]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1.1b: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deniyAction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11986" y="4611699"/>
            <a:ext cx="1869187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Result=Deny]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1.1b.1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Result of denial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2496125" y="3669738"/>
            <a:ext cx="0" cy="321234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776940" y="3271732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444208" y="4221096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54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View(4)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4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477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updateSensorInfo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3563888" y="2399317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490018" y="2399317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:Link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4247964" y="2758750"/>
            <a:ext cx="0" cy="108698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4932040" y="2579034"/>
            <a:ext cx="155797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5422236" y="2510965"/>
            <a:ext cx="351347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44" idx="0"/>
            <a:endCxn id="55" idx="2"/>
          </p:cNvCxnSpPr>
          <p:nvPr/>
        </p:nvCxnSpPr>
        <p:spPr>
          <a:xfrm flipH="1" flipV="1">
            <a:off x="7174094" y="2758750"/>
            <a:ext cx="20947" cy="138875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7281800" y="3461930"/>
            <a:ext cx="0" cy="327717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3563888" y="3845731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921554" y="2793892"/>
            <a:ext cx="2592288" cy="65632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1.1a: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value !=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thing.prevValue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4374976" y="2972071"/>
            <a:ext cx="0" cy="31352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3844215" y="5229807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4247390" y="4205164"/>
            <a:ext cx="574" cy="102464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4283968" y="4581735"/>
            <a:ext cx="2016224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value)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>
            <a:off x="4390913" y="4578656"/>
            <a:ext cx="0" cy="32861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055965" y="4293703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716016" y="2039884"/>
            <a:ext cx="229040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8264" y="3429607"/>
            <a:ext cx="204202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onData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991049" y="5072823"/>
            <a:ext cx="1852759" cy="660433"/>
            <a:chOff x="5983459" y="4536665"/>
            <a:chExt cx="1176434" cy="502886"/>
          </a:xfrm>
        </p:grpSpPr>
        <p:sp>
          <p:nvSpPr>
            <p:cNvPr id="73" name="한쪽 모서리가 잘린 사각형 72"/>
            <p:cNvSpPr/>
            <p:nvPr/>
          </p:nvSpPr>
          <p:spPr>
            <a:xfrm>
              <a:off x="5983459" y="4574089"/>
              <a:ext cx="1155381" cy="465462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Rule Manager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Check rule sets and decide action-control</a:t>
              </a:r>
            </a:p>
          </p:txBody>
        </p:sp>
        <p:sp>
          <p:nvSpPr>
            <p:cNvPr id="74" name="직각 삼각형 73"/>
            <p:cNvSpPr/>
            <p:nvPr/>
          </p:nvSpPr>
          <p:spPr>
            <a:xfrm>
              <a:off x="6941363" y="4536665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직선 연결선 74"/>
          <p:cNvCxnSpPr>
            <a:stCxn id="73" idx="3"/>
            <a:endCxn id="86" idx="4"/>
          </p:cNvCxnSpPr>
          <p:nvPr/>
        </p:nvCxnSpPr>
        <p:spPr>
          <a:xfrm flipH="1" flipV="1">
            <a:off x="1871696" y="4764900"/>
            <a:ext cx="29155" cy="35707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4" idx="1"/>
            <a:endCxn id="62" idx="0"/>
          </p:cNvCxnSpPr>
          <p:nvPr/>
        </p:nvCxnSpPr>
        <p:spPr>
          <a:xfrm rot="10800000" flipV="1">
            <a:off x="1740042" y="2579033"/>
            <a:ext cx="1823847" cy="1714669"/>
          </a:xfrm>
          <a:prstGeom prst="bentConnector2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895347" y="2962622"/>
            <a:ext cx="0" cy="31352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383374" y="2875228"/>
            <a:ext cx="2604645" cy="4993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1.1a:[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value !=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thing.prevValue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438957" y="4147509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직선 연결선 46"/>
          <p:cNvCxnSpPr>
            <a:endCxn id="44" idx="2"/>
          </p:cNvCxnSpPr>
          <p:nvPr/>
        </p:nvCxnSpPr>
        <p:spPr>
          <a:xfrm flipV="1">
            <a:off x="7195041" y="4506942"/>
            <a:ext cx="0" cy="7228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308304" y="4678533"/>
            <a:ext cx="0" cy="26263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982007" y="4602614"/>
            <a:ext cx="204202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updateSensorInfo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483768" y="1844824"/>
            <a:ext cx="2290406" cy="4726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1.1b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[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value 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=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thing.prevValue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 operation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1619672" y="3893371"/>
            <a:ext cx="0" cy="327717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13354" y="3475937"/>
            <a:ext cx="2252376" cy="6011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1.1aa: [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ruleMatched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()=true]</a:t>
            </a:r>
          </a:p>
          <a:p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doCommand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835696" y="4692900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87624" y="3357000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611557" y="1608776"/>
            <a:ext cx="1819602" cy="740089"/>
            <a:chOff x="5983459" y="4554052"/>
            <a:chExt cx="1155381" cy="485499"/>
          </a:xfrm>
        </p:grpSpPr>
        <p:sp>
          <p:nvSpPr>
            <p:cNvPr id="91" name="한쪽 모서리가 잘린 사각형 90"/>
            <p:cNvSpPr/>
            <p:nvPr/>
          </p:nvSpPr>
          <p:spPr>
            <a:xfrm>
              <a:off x="5983459" y="4574089"/>
              <a:ext cx="1155381" cy="465462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doCommand</a:t>
              </a:r>
              <a:endParaRPr lang="en-US" altLang="ko-KR" sz="1000" b="1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Hereafter start with 1.1a in Communication Diagram of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controlThing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. </a:t>
              </a:r>
            </a:p>
          </p:txBody>
        </p:sp>
        <p:sp>
          <p:nvSpPr>
            <p:cNvPr id="94" name="직각 삼각형 93"/>
            <p:cNvSpPr/>
            <p:nvPr/>
          </p:nvSpPr>
          <p:spPr>
            <a:xfrm>
              <a:off x="6948246" y="4554052"/>
              <a:ext cx="186401" cy="2107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97" name="직선 연결선 96"/>
          <p:cNvCxnSpPr>
            <a:stCxn id="89" idx="7"/>
            <a:endCxn id="91" idx="1"/>
          </p:cNvCxnSpPr>
          <p:nvPr/>
        </p:nvCxnSpPr>
        <p:spPr>
          <a:xfrm flipV="1">
            <a:off x="1249080" y="2348865"/>
            <a:ext cx="272278" cy="101867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031592" y="4628065"/>
            <a:ext cx="2252376" cy="6011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1.1ab: [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ruleMatched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()=false]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 operation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57912" y="2398400"/>
            <a:ext cx="157866" cy="1806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꺾인 연결선 9"/>
          <p:cNvCxnSpPr>
            <a:stCxn id="4" idx="1"/>
            <a:endCxn id="4" idx="0"/>
          </p:cNvCxnSpPr>
          <p:nvPr/>
        </p:nvCxnSpPr>
        <p:spPr>
          <a:xfrm rot="10800000" flipH="1">
            <a:off x="3557911" y="2398400"/>
            <a:ext cx="78933" cy="90316"/>
          </a:xfrm>
          <a:prstGeom prst="bentConnector4">
            <a:avLst>
              <a:gd name="adj1" fmla="val -124694"/>
              <a:gd name="adj2" fmla="val 22304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277775" y="4506942"/>
            <a:ext cx="146342" cy="14619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꺾인 연결선 15"/>
          <p:cNvCxnSpPr>
            <a:stCxn id="13" idx="3"/>
            <a:endCxn id="13" idx="2"/>
          </p:cNvCxnSpPr>
          <p:nvPr/>
        </p:nvCxnSpPr>
        <p:spPr>
          <a:xfrm flipH="1">
            <a:off x="2350946" y="4580039"/>
            <a:ext cx="73171" cy="73097"/>
          </a:xfrm>
          <a:prstGeom prst="bentConnector4">
            <a:avLst>
              <a:gd name="adj1" fmla="val -143192"/>
              <a:gd name="adj2" fmla="val 217276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0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1856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View(5)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5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502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sensor mal-function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4018489" y="2399317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490018" y="2399317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:Link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4702565" y="2758750"/>
            <a:ext cx="0" cy="108698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5386641" y="2579034"/>
            <a:ext cx="1103377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5876837" y="2510965"/>
            <a:ext cx="351347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44" idx="0"/>
            <a:endCxn id="55" idx="2"/>
          </p:cNvCxnSpPr>
          <p:nvPr/>
        </p:nvCxnSpPr>
        <p:spPr>
          <a:xfrm flipH="1" flipV="1">
            <a:off x="7174094" y="2758750"/>
            <a:ext cx="20947" cy="138875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7281800" y="3461930"/>
            <a:ext cx="0" cy="327717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4018489" y="3845731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483768" y="2492896"/>
            <a:ext cx="2592288" cy="65632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1.1a: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value !=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thing.prevValue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NodeId,ThingId,value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4829577" y="2972071"/>
            <a:ext cx="0" cy="31352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4298816" y="5229807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4701991" y="4205164"/>
            <a:ext cx="574" cy="102464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4788024" y="4581735"/>
            <a:ext cx="2016224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updatelThing</a:t>
            </a:r>
            <a:endParaRPr lang="en-US" altLang="ko-KR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value)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>
            <a:off x="4845514" y="4578656"/>
            <a:ext cx="0" cy="32861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056403" y="2393705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716016" y="2039884"/>
            <a:ext cx="229040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8264" y="3429607"/>
            <a:ext cx="204202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onData</a:t>
            </a:r>
            <a:endParaRPr lang="en-US" altLang="ko-KR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한쪽 모서리가 잘린 사각형 72"/>
          <p:cNvSpPr/>
          <p:nvPr/>
        </p:nvSpPr>
        <p:spPr>
          <a:xfrm>
            <a:off x="571801" y="1648257"/>
            <a:ext cx="2033706" cy="524462"/>
          </a:xfrm>
          <a:prstGeom prst="snip1Rect">
            <a:avLst>
              <a:gd name="adj" fmla="val 43048"/>
            </a:avLst>
          </a:prstGeom>
          <a:solidFill>
            <a:schemeClr val="tx1">
              <a:lumMod val="75000"/>
            </a:schemeClr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 Manager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Check rule sets and decide sensor mal-function</a:t>
            </a:r>
          </a:p>
        </p:txBody>
      </p:sp>
      <p:cxnSp>
        <p:nvCxnSpPr>
          <p:cNvPr id="75" name="직선 연결선 74"/>
          <p:cNvCxnSpPr>
            <a:stCxn id="73" idx="1"/>
            <a:endCxn id="62" idx="0"/>
          </p:cNvCxnSpPr>
          <p:nvPr/>
        </p:nvCxnSpPr>
        <p:spPr>
          <a:xfrm>
            <a:off x="1588654" y="2172719"/>
            <a:ext cx="151825" cy="22098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4" idx="1"/>
            <a:endCxn id="62" idx="3"/>
          </p:cNvCxnSpPr>
          <p:nvPr/>
        </p:nvCxnSpPr>
        <p:spPr>
          <a:xfrm rot="10800000">
            <a:off x="2424555" y="2573422"/>
            <a:ext cx="1593934" cy="561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639542" y="3295803"/>
            <a:ext cx="0" cy="31352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438957" y="4147509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직선 연결선 46"/>
          <p:cNvCxnSpPr>
            <a:endCxn id="44" idx="2"/>
          </p:cNvCxnSpPr>
          <p:nvPr/>
        </p:nvCxnSpPr>
        <p:spPr>
          <a:xfrm flipV="1">
            <a:off x="7195041" y="4506942"/>
            <a:ext cx="0" cy="7228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308304" y="4678533"/>
            <a:ext cx="0" cy="26263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982007" y="4602614"/>
            <a:ext cx="204202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updateSensorInfo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85650" y="2028596"/>
            <a:ext cx="2290406" cy="4726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1.1b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[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value 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=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thing.prevValue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 operation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13354" y="3475937"/>
            <a:ext cx="2252376" cy="6011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1.1aa: [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ruleMatched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()=true]</a:t>
            </a:r>
          </a:p>
          <a:p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sendMessage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835696" y="4692900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87624" y="3357000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한쪽 모서리가 잘린 사각형 90"/>
          <p:cNvSpPr/>
          <p:nvPr/>
        </p:nvSpPr>
        <p:spPr>
          <a:xfrm>
            <a:off x="516419" y="4635025"/>
            <a:ext cx="1972828" cy="544492"/>
          </a:xfrm>
          <a:prstGeom prst="snip1Rect">
            <a:avLst>
              <a:gd name="adj" fmla="val 43048"/>
            </a:avLst>
          </a:prstGeom>
          <a:solidFill>
            <a:schemeClr val="tx1">
              <a:lumMod val="75000"/>
            </a:schemeClr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sendMessage</a:t>
            </a:r>
            <a:endParaRPr lang="en-US" altLang="ko-KR" sz="1000" b="1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Send mal-function message to predefined user. </a:t>
            </a:r>
          </a:p>
        </p:txBody>
      </p:sp>
      <p:sp>
        <p:nvSpPr>
          <p:cNvPr id="94" name="직각 삼각형 93"/>
          <p:cNvSpPr/>
          <p:nvPr/>
        </p:nvSpPr>
        <p:spPr>
          <a:xfrm>
            <a:off x="2352217" y="1612397"/>
            <a:ext cx="318282" cy="246562"/>
          </a:xfrm>
          <a:prstGeom prst="rtTriangle">
            <a:avLst/>
          </a:prstGeom>
          <a:solidFill>
            <a:schemeClr val="bg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7" name="직선 연결선 96"/>
          <p:cNvCxnSpPr>
            <a:stCxn id="56" idx="2"/>
            <a:endCxn id="91" idx="3"/>
          </p:cNvCxnSpPr>
          <p:nvPr/>
        </p:nvCxnSpPr>
        <p:spPr>
          <a:xfrm flipH="1">
            <a:off x="1502833" y="4436505"/>
            <a:ext cx="234575" cy="19852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403416" y="2636912"/>
            <a:ext cx="2252376" cy="6011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1.1ab: [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ruleMatched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()=false]</a:t>
            </a:r>
          </a:p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 operation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053332" y="4077072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:Message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직선 연결선 58"/>
          <p:cNvCxnSpPr>
            <a:stCxn id="62" idx="2"/>
            <a:endCxn id="56" idx="0"/>
          </p:cNvCxnSpPr>
          <p:nvPr/>
        </p:nvCxnSpPr>
        <p:spPr>
          <a:xfrm flipH="1">
            <a:off x="1737408" y="2753138"/>
            <a:ext cx="3071" cy="132393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860032" y="2772678"/>
            <a:ext cx="2592288" cy="65632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1.1a: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value !=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thing.prevValue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NodeId,ThingId,value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각 삼각형 73"/>
          <p:cNvSpPr/>
          <p:nvPr/>
        </p:nvSpPr>
        <p:spPr>
          <a:xfrm>
            <a:off x="2281512" y="4630660"/>
            <a:ext cx="344162" cy="289661"/>
          </a:xfrm>
          <a:prstGeom prst="rtTriangle">
            <a:avLst/>
          </a:prstGeom>
          <a:solidFill>
            <a:schemeClr val="bg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한쪽 모서리가 잘린 사각형 77"/>
          <p:cNvSpPr/>
          <p:nvPr/>
        </p:nvSpPr>
        <p:spPr>
          <a:xfrm>
            <a:off x="512657" y="5456233"/>
            <a:ext cx="3925436" cy="868250"/>
          </a:xfrm>
          <a:prstGeom prst="snip1Rect">
            <a:avLst>
              <a:gd name="adj" fmla="val 43048"/>
            </a:avLst>
          </a:prstGeom>
          <a:solidFill>
            <a:schemeClr val="tx1">
              <a:lumMod val="75000"/>
            </a:schemeClr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Mal-function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 can handle sensor mal-function.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Condition : predefined </a:t>
            </a:r>
            <a:r>
              <a:rPr lang="en-US" altLang="ko-KR" sz="1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senorsor’s</a:t>
            </a:r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upper/ lower boundary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Actions : notify user such as message (default),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* User may change both conditions and actions.</a:t>
            </a:r>
          </a:p>
        </p:txBody>
      </p:sp>
      <p:sp>
        <p:nvSpPr>
          <p:cNvPr id="79" name="직각 삼각형 78"/>
          <p:cNvSpPr/>
          <p:nvPr/>
        </p:nvSpPr>
        <p:spPr>
          <a:xfrm>
            <a:off x="4093931" y="5428997"/>
            <a:ext cx="472790" cy="429275"/>
          </a:xfrm>
          <a:prstGeom prst="rtTriangle">
            <a:avLst/>
          </a:prstGeom>
          <a:solidFill>
            <a:schemeClr val="bg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93507" y="1304152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View(6)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520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actuator mal-function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4572000" y="2038669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511081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:Link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83568" y="552070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36512" y="5161274"/>
            <a:ext cx="2138638" cy="28455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 mode (alarm)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1"/>
            <a:endCxn id="62" idx="3"/>
          </p:cNvCxnSpPr>
          <p:nvPr/>
        </p:nvCxnSpPr>
        <p:spPr>
          <a:xfrm flipH="1">
            <a:off x="3563888" y="2218386"/>
            <a:ext cx="1008112" cy="336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5940152" y="2218386"/>
            <a:ext cx="570929" cy="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851920" y="215031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439073" y="3801227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직선 연결선 84"/>
          <p:cNvCxnSpPr>
            <a:stCxn id="84" idx="0"/>
            <a:endCxn id="55" idx="2"/>
          </p:cNvCxnSpPr>
          <p:nvPr/>
        </p:nvCxnSpPr>
        <p:spPr>
          <a:xfrm flipV="1">
            <a:off x="7195157" y="2398103"/>
            <a:ext cx="0" cy="140312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7280589" y="2927714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904331" y="378904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952653" y="3297665"/>
            <a:ext cx="3419547" cy="56338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[door!=close]</a:t>
            </a:r>
            <a:endParaRPr lang="en-US" altLang="ko-KR" sz="9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2.2.b :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sendMessage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1184658" y="5445831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1587833" y="4148473"/>
            <a:ext cx="574" cy="129735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0" idx="1"/>
          </p:cNvCxnSpPr>
          <p:nvPr/>
        </p:nvCxnSpPr>
        <p:spPr>
          <a:xfrm flipH="1">
            <a:off x="616801" y="5625548"/>
            <a:ext cx="567857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7204352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1537441" y="4758207"/>
            <a:ext cx="1450383" cy="3212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setMode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(alarm)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V="1">
            <a:off x="1690732" y="4614382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7241699" y="4651548"/>
            <a:ext cx="1463147" cy="435224"/>
            <a:chOff x="5983459" y="4477352"/>
            <a:chExt cx="1209431" cy="562201"/>
          </a:xfrm>
        </p:grpSpPr>
        <p:sp>
          <p:nvSpPr>
            <p:cNvPr id="57" name="한쪽 모서리가 잘린 사각형 56"/>
            <p:cNvSpPr/>
            <p:nvPr/>
          </p:nvSpPr>
          <p:spPr>
            <a:xfrm>
              <a:off x="5983459" y="4502100"/>
              <a:ext cx="1155381" cy="53745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Sa-Node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control actuator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직각 삼각형 57"/>
            <p:cNvSpPr/>
            <p:nvPr/>
          </p:nvSpPr>
          <p:spPr>
            <a:xfrm>
              <a:off x="6974360" y="4477352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" name="직선 연결선 5"/>
          <p:cNvCxnSpPr>
            <a:stCxn id="57" idx="3"/>
          </p:cNvCxnSpPr>
          <p:nvPr/>
        </p:nvCxnSpPr>
        <p:spPr>
          <a:xfrm flipH="1" flipV="1">
            <a:off x="7647956" y="4510213"/>
            <a:ext cx="292622" cy="16049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195736" y="204203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1700955" y="3102821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161914" y="1701415"/>
            <a:ext cx="229040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1.3: send</a:t>
            </a: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close door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804248" y="3069567"/>
            <a:ext cx="2211185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1.4: send</a:t>
            </a: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Close door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616801" y="1304153"/>
            <a:ext cx="1879323" cy="738368"/>
            <a:chOff x="6251007" y="3768164"/>
            <a:chExt cx="1193301" cy="489806"/>
          </a:xfrm>
        </p:grpSpPr>
        <p:sp>
          <p:nvSpPr>
            <p:cNvPr id="73" name="한쪽 모서리가 잘린 사각형 72"/>
            <p:cNvSpPr/>
            <p:nvPr/>
          </p:nvSpPr>
          <p:spPr>
            <a:xfrm>
              <a:off x="6251007" y="3792508"/>
              <a:ext cx="1155381" cy="465462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Rule Manager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Check rule sets and 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do predefined actions. (Close door) </a:t>
              </a:r>
            </a:p>
          </p:txBody>
        </p:sp>
        <p:sp>
          <p:nvSpPr>
            <p:cNvPr id="74" name="직각 삼각형 73"/>
            <p:cNvSpPr/>
            <p:nvPr/>
          </p:nvSpPr>
          <p:spPr>
            <a:xfrm>
              <a:off x="7225778" y="3768164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직선 연결선 74"/>
          <p:cNvCxnSpPr>
            <a:stCxn id="73" idx="1"/>
            <a:endCxn id="52" idx="5"/>
          </p:cNvCxnSpPr>
          <p:nvPr/>
        </p:nvCxnSpPr>
        <p:spPr>
          <a:xfrm>
            <a:off x="1526603" y="2042521"/>
            <a:ext cx="727623" cy="23707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2192770" y="2218141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7185351" y="4221096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꺾인 연결선 19"/>
          <p:cNvCxnSpPr>
            <a:stCxn id="108" idx="0"/>
            <a:endCxn id="62" idx="1"/>
          </p:cNvCxnSpPr>
          <p:nvPr/>
        </p:nvCxnSpPr>
        <p:spPr>
          <a:xfrm rot="5400000" flipH="1" flipV="1">
            <a:off x="1108425" y="2701730"/>
            <a:ext cx="1567293" cy="607329"/>
          </a:xfrm>
          <a:prstGeom prst="bentConnector2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479576" y="3918705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:Message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6" name="꺾인 연결선 75"/>
          <p:cNvCxnSpPr>
            <a:stCxn id="69" idx="0"/>
            <a:endCxn id="62" idx="2"/>
          </p:cNvCxnSpPr>
          <p:nvPr/>
        </p:nvCxnSpPr>
        <p:spPr>
          <a:xfrm rot="16200000" flipV="1">
            <a:off x="2763111" y="2518164"/>
            <a:ext cx="1517242" cy="12838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1547664" y="3179774"/>
            <a:ext cx="1450383" cy="3212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setMode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(alarm)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6012160" y="215031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5529951" y="4553611"/>
            <a:ext cx="204202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updateSensorInfo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7003268" y="4327824"/>
            <a:ext cx="0" cy="26263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V="1">
            <a:off x="7204352" y="4192179"/>
            <a:ext cx="0" cy="7228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5482302" y="3069567"/>
            <a:ext cx="204202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2: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onData</a:t>
            </a:r>
            <a:endParaRPr lang="en-US" altLang="ko-KR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NodeId,ThingId,value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Door sensor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7092280" y="2924944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6012160" y="2348880"/>
            <a:ext cx="351347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5364088" y="2387913"/>
            <a:ext cx="229040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2.1: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UpdateThingInfo</a:t>
            </a:r>
            <a:endParaRPr lang="en-US" altLang="ko-KR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Door sensor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 flipH="1">
            <a:off x="3860613" y="2348880"/>
            <a:ext cx="351347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563888" y="2268622"/>
            <a:ext cx="2592288" cy="65632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2.2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</a:t>
            </a:r>
            <a:endParaRPr lang="en-US" altLang="ko-KR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NodeId,ThingId,value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Door sensor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615768" y="1603729"/>
            <a:ext cx="2252376" cy="6011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1.2: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doCommand</a:t>
            </a:r>
            <a:endParaRPr lang="en-US" altLang="ko-KR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close door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64425" y="1879367"/>
            <a:ext cx="3419547" cy="56338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[door == close]</a:t>
            </a:r>
          </a:p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2.2.a : set Alarm mode </a:t>
            </a:r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4283968" y="3262571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5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View(7)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7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520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Diagram: </a:t>
            </a:r>
            <a:r>
              <a:rPr lang="en-US" altLang="ko-KR" dirty="0" err="1" smtClean="0"/>
              <a:t>discoverNode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registerNode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4" y="1412776"/>
            <a:ext cx="8218366" cy="47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View(8)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8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Diagram: Connect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4" y="1412776"/>
            <a:ext cx="8208554" cy="30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solidFill>
            <a:schemeClr val="bg1">
              <a:lumMod val="75000"/>
              <a:lumOff val="2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bg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  <a:lumOff val="25000"/>
            </a:schemeClr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842</Words>
  <Application>Microsoft Office PowerPoint</Application>
  <PresentationFormat>화면 슬라이드 쇼(4:3)</PresentationFormat>
  <Paragraphs>233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맑은 고딕</vt:lpstr>
      <vt:lpstr>Arial</vt:lpstr>
      <vt:lpstr>Tahoma</vt:lpstr>
      <vt:lpstr>디자인 사용자 지정</vt:lpstr>
      <vt:lpstr>5.3 Dynamic View(1)</vt:lpstr>
      <vt:lpstr>5.3 Dynamic View(2)</vt:lpstr>
      <vt:lpstr>5.3 Dynamic View(3)</vt:lpstr>
      <vt:lpstr>5.3 Dynamic View(4)</vt:lpstr>
      <vt:lpstr>5.3 Dynamic View(5)</vt:lpstr>
      <vt:lpstr>5.3 Dynamic View(6)</vt:lpstr>
      <vt:lpstr>5.3 Dynamic View(7)</vt:lpstr>
      <vt:lpstr>5.3 Dynamic View(8)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(Initial Presentation)</dc:title>
  <dc:creator>이재안/선임연구원/SW아키텍처팀(jaean.yi@lge.com)</dc:creator>
  <cp:lastModifiedBy>민동옥/선임연구원/MC 연구소 P3실 5팀 1파트(dongog.min@lge.com)</cp:lastModifiedBy>
  <cp:revision>899</cp:revision>
  <dcterms:created xsi:type="dcterms:W3CDTF">2014-05-28T02:15:30Z</dcterms:created>
  <dcterms:modified xsi:type="dcterms:W3CDTF">2015-06-17T15:38:07Z</dcterms:modified>
</cp:coreProperties>
</file>