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3"/>
  </p:notesMasterIdLst>
  <p:sldIdLst>
    <p:sldId id="256" r:id="rId2"/>
    <p:sldId id="257" r:id="rId3"/>
    <p:sldId id="318" r:id="rId4"/>
    <p:sldId id="258" r:id="rId5"/>
    <p:sldId id="259" r:id="rId6"/>
    <p:sldId id="265" r:id="rId7"/>
    <p:sldId id="267" r:id="rId8"/>
    <p:sldId id="276" r:id="rId9"/>
    <p:sldId id="308" r:id="rId10"/>
    <p:sldId id="309" r:id="rId11"/>
    <p:sldId id="319" r:id="rId12"/>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318"/>
            <p14:sldId id="258"/>
            <p14:sldId id="259"/>
            <p14:sldId id="265"/>
            <p14:sldId id="267"/>
            <p14:sldId id="276"/>
            <p14:sldId id="308"/>
            <p14:sldId id="309"/>
            <p14:sldId id="319"/>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96" d="100"/>
          <a:sy n="96" d="100"/>
        </p:scale>
        <p:origin x="-96" y="-139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Time log</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xmlns="" val="92550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3.4.1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788</TotalTime>
  <Words>939</Words>
  <Application>Microsoft Office PowerPoint</Application>
  <PresentationFormat>화면 슬라이드 쇼(4:3)</PresentationFormat>
  <Paragraphs>276</Paragraphs>
  <Slides>11</Slides>
  <Notes>4</Notes>
  <HiddenSlides>0</HiddenSlides>
  <MMClips>0</MMClips>
  <ScaleCrop>false</ScaleCrop>
  <HeadingPairs>
    <vt:vector size="4" baseType="variant">
      <vt:variant>
        <vt:lpstr>테마</vt:lpstr>
      </vt:variant>
      <vt:variant>
        <vt:i4>1</vt:i4>
      </vt:variant>
      <vt:variant>
        <vt:lpstr>슬라이드 제목</vt:lpstr>
      </vt:variant>
      <vt:variant>
        <vt:i4>11</vt:i4>
      </vt:variant>
    </vt:vector>
  </HeadingPairs>
  <TitlesOfParts>
    <vt:vector size="12" baseType="lpstr">
      <vt:lpstr>디자인 사용자 지정</vt:lpstr>
      <vt:lpstr>IoT Management System (Initial Presentation)</vt:lpstr>
      <vt:lpstr>슬라이드 2</vt:lpstr>
      <vt:lpstr>슬라이드 3</vt:lpstr>
      <vt:lpstr>1. Project Overview</vt:lpstr>
      <vt:lpstr>1. Project Overview</vt:lpstr>
      <vt:lpstr>3. Architectural Drivers</vt:lpstr>
      <vt:lpstr>3.1 Functional Requirement </vt:lpstr>
      <vt:lpstr>3.4 Quality Attributes</vt:lpstr>
      <vt:lpstr>3.4.1 Quality Attributes Utility</vt:lpstr>
      <vt:lpstr>Physical perspective View</vt:lpstr>
      <vt:lpstr>Time log</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672</cp:revision>
  <dcterms:created xsi:type="dcterms:W3CDTF">2014-05-28T02:15:30Z</dcterms:created>
  <dcterms:modified xsi:type="dcterms:W3CDTF">2015-06-24T05:09:29Z</dcterms:modified>
</cp:coreProperties>
</file>