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308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>
        <p:scale>
          <a:sx n="200" d="100"/>
          <a:sy n="200" d="100"/>
        </p:scale>
        <p:origin x="4398" y="4776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9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980729"/>
            <a:ext cx="8209731" cy="5472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3717032"/>
            <a:ext cx="1584176" cy="36004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3068960"/>
            <a:ext cx="806489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 v e n t    B u 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492896"/>
            <a:ext cx="2232248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 Interface 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95936" y="2492896"/>
            <a:ext cx="720080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2492896"/>
            <a:ext cx="864096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3717032"/>
            <a:ext cx="1548172" cy="432048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Manager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827584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원통 25"/>
          <p:cNvSpPr/>
          <p:nvPr/>
        </p:nvSpPr>
        <p:spPr>
          <a:xfrm>
            <a:off x="3059832" y="1556792"/>
            <a:ext cx="792088" cy="57606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DB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61494" y="4941168"/>
            <a:ext cx="2850666" cy="10801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Things object List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5576" y="4365104"/>
            <a:ext cx="1548172" cy="288032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32240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80312" y="35010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2240" y="3429000"/>
            <a:ext cx="1943448" cy="295232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76256" y="5948700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 information,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916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691680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572000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3563888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356388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83569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83569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427984" y="32849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4427984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435597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435597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3491880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491880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28438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3347864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34198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3419872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1043608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1115616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59632" y="206084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1187624" y="249289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72000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572000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427984" y="400506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442798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277180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85192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377991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26997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352153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406794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399593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34495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16960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428396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421196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409759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467366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49999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42798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60165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249726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471601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4644008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5177718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825790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4932040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4860032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575378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6300192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5148064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5076056" y="472514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6228184" y="544522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1547664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1547664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1403648" y="407707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원통 336"/>
          <p:cNvSpPr/>
          <p:nvPr/>
        </p:nvSpPr>
        <p:spPr>
          <a:xfrm>
            <a:off x="6804248" y="3861048"/>
            <a:ext cx="360040" cy="216024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092280" y="386104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6804248" y="4149080"/>
            <a:ext cx="360040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092280" y="4149660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6804248" y="4437112"/>
            <a:ext cx="360040" cy="216024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92280" y="4365104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Thing object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 (Sensor, actuator...)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6804248" y="4725144"/>
            <a:ext cx="360040" cy="216024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092280" y="472514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Node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4572000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139952" y="414908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1…*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403648" y="436510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>
            <a:off x="6804248" y="5013176"/>
            <a:ext cx="360040" cy="216024"/>
          </a:xfrm>
          <a:prstGeom prst="rect">
            <a:avLst/>
          </a:prstGeom>
          <a:solidFill>
            <a:srgbClr val="FFFF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092280" y="4941168"/>
            <a:ext cx="151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Communication module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bluetooth</a:t>
            </a:r>
            <a:r>
              <a:rPr lang="en-US" altLang="ko-KR" sz="800" dirty="0" smtClean="0">
                <a:solidFill>
                  <a:schemeClr val="bg1"/>
                </a:solidFill>
              </a:rPr>
              <a:t>…)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7164288" y="55898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thread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1" name="꺾인 연결선 425"/>
          <p:cNvCxnSpPr>
            <a:endCxn id="505" idx="1"/>
          </p:cNvCxnSpPr>
          <p:nvPr/>
        </p:nvCxnSpPr>
        <p:spPr>
          <a:xfrm>
            <a:off x="6948264" y="5912406"/>
            <a:ext cx="432048" cy="58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6732240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738031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B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3" name="타원 512"/>
          <p:cNvSpPr/>
          <p:nvPr/>
        </p:nvSpPr>
        <p:spPr>
          <a:xfrm>
            <a:off x="6804248" y="5589240"/>
            <a:ext cx="360040" cy="21602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04248" y="3645024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: JSON event , from A to 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2" name="직사각형 611"/>
          <p:cNvSpPr/>
          <p:nvPr/>
        </p:nvSpPr>
        <p:spPr>
          <a:xfrm>
            <a:off x="6804248" y="5301208"/>
            <a:ext cx="36004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164288" y="530120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rule thread object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6" name="직사각형 615"/>
          <p:cNvSpPr/>
          <p:nvPr/>
        </p:nvSpPr>
        <p:spPr>
          <a:xfrm>
            <a:off x="755576" y="5373216"/>
            <a:ext cx="1584176" cy="9361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SA Node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7" name="직사각형 616"/>
          <p:cNvSpPr/>
          <p:nvPr/>
        </p:nvSpPr>
        <p:spPr>
          <a:xfrm>
            <a:off x="755576" y="5013176"/>
            <a:ext cx="1584176" cy="1440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real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Wifi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618" name="직사각형 617"/>
          <p:cNvSpPr/>
          <p:nvPr/>
        </p:nvSpPr>
        <p:spPr>
          <a:xfrm>
            <a:off x="1547664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>
            <a:off x="1547664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1" name="직사각형 620"/>
          <p:cNvSpPr/>
          <p:nvPr/>
        </p:nvSpPr>
        <p:spPr>
          <a:xfrm>
            <a:off x="1403648" y="4581128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직사각형 622"/>
          <p:cNvSpPr/>
          <p:nvPr/>
        </p:nvSpPr>
        <p:spPr>
          <a:xfrm>
            <a:off x="1403648" y="501317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" name="직사각형 623"/>
          <p:cNvSpPr/>
          <p:nvPr/>
        </p:nvSpPr>
        <p:spPr>
          <a:xfrm>
            <a:off x="1547664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5" name="직사각형 624"/>
          <p:cNvSpPr/>
          <p:nvPr/>
        </p:nvSpPr>
        <p:spPr>
          <a:xfrm>
            <a:off x="1547664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7" name="직사각형 626"/>
          <p:cNvSpPr/>
          <p:nvPr/>
        </p:nvSpPr>
        <p:spPr>
          <a:xfrm>
            <a:off x="1403648" y="5085184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9" name="직사각형 628"/>
          <p:cNvSpPr/>
          <p:nvPr/>
        </p:nvSpPr>
        <p:spPr>
          <a:xfrm>
            <a:off x="1403648" y="5373216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0" name="직사각형 629"/>
          <p:cNvSpPr/>
          <p:nvPr/>
        </p:nvSpPr>
        <p:spPr>
          <a:xfrm>
            <a:off x="683568" y="4797152"/>
            <a:ext cx="1728192" cy="158417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real world</a:t>
            </a:r>
          </a:p>
        </p:txBody>
      </p:sp>
      <p:cxnSp>
        <p:nvCxnSpPr>
          <p:cNvPr id="293" name="꺾인 연결선 425"/>
          <p:cNvCxnSpPr>
            <a:stCxn id="222" idx="2"/>
            <a:endCxn id="221" idx="0"/>
          </p:cNvCxnSpPr>
          <p:nvPr/>
        </p:nvCxnSpPr>
        <p:spPr>
          <a:xfrm rot="5400000">
            <a:off x="4463988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꺾인 연결선 425"/>
          <p:cNvCxnSpPr>
            <a:stCxn id="225" idx="0"/>
            <a:endCxn id="224" idx="2"/>
          </p:cNvCxnSpPr>
          <p:nvPr/>
        </p:nvCxnSpPr>
        <p:spPr>
          <a:xfrm rot="5400000" flipH="1" flipV="1">
            <a:off x="4319972" y="4221088"/>
            <a:ext cx="288032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꺾인 연결선 425"/>
          <p:cNvCxnSpPr>
            <a:stCxn id="208" idx="2"/>
            <a:endCxn id="209" idx="0"/>
          </p:cNvCxnSpPr>
          <p:nvPr/>
        </p:nvCxnSpPr>
        <p:spPr>
          <a:xfrm rot="5400000">
            <a:off x="1079612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425"/>
          <p:cNvCxnSpPr>
            <a:stCxn id="205" idx="0"/>
            <a:endCxn id="206" idx="2"/>
          </p:cNvCxnSpPr>
          <p:nvPr/>
        </p:nvCxnSpPr>
        <p:spPr>
          <a:xfrm rot="5400000" flipH="1" flipV="1">
            <a:off x="935596" y="2276872"/>
            <a:ext cx="360040" cy="7200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꺾인 연결선 425"/>
          <p:cNvCxnSpPr>
            <a:stCxn id="192" idx="2"/>
            <a:endCxn id="191" idx="0"/>
          </p:cNvCxnSpPr>
          <p:nvPr/>
        </p:nvCxnSpPr>
        <p:spPr>
          <a:xfrm rot="5400000">
            <a:off x="2951820" y="2060848"/>
            <a:ext cx="360040" cy="5040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꺾인 연결선 425"/>
          <p:cNvCxnSpPr>
            <a:stCxn id="181" idx="0"/>
            <a:endCxn id="180" idx="2"/>
          </p:cNvCxnSpPr>
          <p:nvPr/>
        </p:nvCxnSpPr>
        <p:spPr>
          <a:xfrm rot="5400000" flipH="1" flipV="1">
            <a:off x="3347864" y="231287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꺾인 연결선 425"/>
          <p:cNvCxnSpPr>
            <a:stCxn id="285" idx="2"/>
            <a:endCxn id="284" idx="0"/>
          </p:cNvCxnSpPr>
          <p:nvPr/>
        </p:nvCxnSpPr>
        <p:spPr>
          <a:xfrm rot="5400000">
            <a:off x="1475656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꺾인 연결선 425"/>
          <p:cNvCxnSpPr>
            <a:stCxn id="288" idx="0"/>
            <a:endCxn id="287" idx="2"/>
          </p:cNvCxnSpPr>
          <p:nvPr/>
        </p:nvCxnSpPr>
        <p:spPr>
          <a:xfrm rot="5400000" flipH="1" flipV="1">
            <a:off x="1331640" y="4257092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꺾인 연결선 425"/>
          <p:cNvCxnSpPr>
            <a:stCxn id="619" idx="2"/>
            <a:endCxn id="618" idx="0"/>
          </p:cNvCxnSpPr>
          <p:nvPr/>
        </p:nvCxnSpPr>
        <p:spPr>
          <a:xfrm rot="5400000">
            <a:off x="1403648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꺾인 연결선 425"/>
          <p:cNvCxnSpPr>
            <a:stCxn id="623" idx="0"/>
            <a:endCxn id="621" idx="2"/>
          </p:cNvCxnSpPr>
          <p:nvPr/>
        </p:nvCxnSpPr>
        <p:spPr>
          <a:xfrm rot="5400000" flipH="1" flipV="1">
            <a:off x="1259632" y="4833156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꺾인 연결선 425"/>
          <p:cNvCxnSpPr>
            <a:stCxn id="625" idx="2"/>
            <a:endCxn id="624" idx="0"/>
          </p:cNvCxnSpPr>
          <p:nvPr/>
        </p:nvCxnSpPr>
        <p:spPr>
          <a:xfrm rot="5400000">
            <a:off x="1475656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꺾인 연결선 425"/>
          <p:cNvCxnSpPr>
            <a:stCxn id="629" idx="0"/>
            <a:endCxn id="627" idx="2"/>
          </p:cNvCxnSpPr>
          <p:nvPr/>
        </p:nvCxnSpPr>
        <p:spPr>
          <a:xfrm rot="5400000" flipH="1" flipV="1">
            <a:off x="1331640" y="5265204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3746035" y="4320053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07904" y="4365104"/>
            <a:ext cx="1728192" cy="4320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598378" y="541875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569764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actuators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1" name="꺾인 연결선 425"/>
          <p:cNvCxnSpPr>
            <a:endCxn id="98" idx="0"/>
          </p:cNvCxnSpPr>
          <p:nvPr/>
        </p:nvCxnSpPr>
        <p:spPr>
          <a:xfrm rot="5400000">
            <a:off x="3819631" y="4871286"/>
            <a:ext cx="648071" cy="4998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346451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313622" y="5445224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49" name="꺾인 연결선 425"/>
          <p:cNvCxnSpPr>
            <a:stCxn id="99" idx="0"/>
          </p:cNvCxnSpPr>
          <p:nvPr/>
        </p:nvCxnSpPr>
        <p:spPr>
          <a:xfrm rot="16200000" flipV="1">
            <a:off x="4288888" y="5096490"/>
            <a:ext cx="649291" cy="4817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5062277" y="5420841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33702" y="5446303"/>
            <a:ext cx="648000" cy="36004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Default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sensors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52" name="꺾인 연결선 425"/>
          <p:cNvCxnSpPr/>
          <p:nvPr/>
        </p:nvCxnSpPr>
        <p:spPr>
          <a:xfrm rot="16200000" flipV="1">
            <a:off x="4824028" y="4896832"/>
            <a:ext cx="648072" cy="432048"/>
          </a:xfrm>
          <a:prstGeom prst="bentConnector3">
            <a:avLst>
              <a:gd name="adj1" fmla="val 36804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425"/>
          <p:cNvCxnSpPr/>
          <p:nvPr/>
        </p:nvCxnSpPr>
        <p:spPr>
          <a:xfrm rot="16200000" flipH="1">
            <a:off x="4896036" y="4903946"/>
            <a:ext cx="648072" cy="432048"/>
          </a:xfrm>
          <a:prstGeom prst="bentConnector3">
            <a:avLst>
              <a:gd name="adj1" fmla="val 5197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꺾인 연결선 425"/>
          <p:cNvCxnSpPr/>
          <p:nvPr/>
        </p:nvCxnSpPr>
        <p:spPr>
          <a:xfrm flipV="1">
            <a:off x="2303748" y="3875844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425"/>
          <p:cNvCxnSpPr/>
          <p:nvPr/>
        </p:nvCxnSpPr>
        <p:spPr>
          <a:xfrm rot="10800000" flipV="1">
            <a:off x="2303748" y="3956359"/>
            <a:ext cx="1476164" cy="3600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83" idx="2"/>
            <a:endCxn id="81" idx="0"/>
          </p:cNvCxnSpPr>
          <p:nvPr/>
        </p:nvCxnSpPr>
        <p:spPr>
          <a:xfrm rot="5400000">
            <a:off x="1583668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201" idx="2"/>
            <a:endCxn id="200" idx="0"/>
          </p:cNvCxnSpPr>
          <p:nvPr/>
        </p:nvCxnSpPr>
        <p:spPr>
          <a:xfrm rot="5400000">
            <a:off x="3311860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endCxn id="135" idx="0"/>
          </p:cNvCxnSpPr>
          <p:nvPr/>
        </p:nvCxnSpPr>
        <p:spPr>
          <a:xfrm rot="5400000">
            <a:off x="4427984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156" idx="0"/>
            <a:endCxn id="155" idx="2"/>
          </p:cNvCxnSpPr>
          <p:nvPr/>
        </p:nvCxnSpPr>
        <p:spPr>
          <a:xfrm rot="5400000" flipH="1" flipV="1">
            <a:off x="172768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stCxn id="144" idx="0"/>
            <a:endCxn id="143" idx="2"/>
          </p:cNvCxnSpPr>
          <p:nvPr/>
        </p:nvCxnSpPr>
        <p:spPr>
          <a:xfrm rot="5400000" flipH="1" flipV="1">
            <a:off x="3455876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 264"/>
          <p:cNvCxnSpPr>
            <a:stCxn id="178" idx="0"/>
            <a:endCxn id="177" idx="2"/>
          </p:cNvCxnSpPr>
          <p:nvPr/>
        </p:nvCxnSpPr>
        <p:spPr>
          <a:xfrm rot="5400000" flipH="1" flipV="1">
            <a:off x="4247964" y="2924944"/>
            <a:ext cx="288032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297"/>
          <p:cNvCxnSpPr>
            <a:stCxn id="163" idx="0"/>
            <a:endCxn id="162" idx="2"/>
          </p:cNvCxnSpPr>
          <p:nvPr/>
        </p:nvCxnSpPr>
        <p:spPr>
          <a:xfrm rot="5400000" flipH="1" flipV="1">
            <a:off x="4283968" y="3537012"/>
            <a:ext cx="360040" cy="1270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꺾인 연결선 306"/>
          <p:cNvCxnSpPr>
            <a:endCxn id="90" idx="1"/>
          </p:cNvCxnSpPr>
          <p:nvPr/>
        </p:nvCxnSpPr>
        <p:spPr>
          <a:xfrm flipV="1">
            <a:off x="7020272" y="3608730"/>
            <a:ext cx="360040" cy="290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4355976" y="27089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435597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6166950" y="1626900"/>
            <a:ext cx="687620" cy="234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RuleSet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234338" y="1030876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rule 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033972" y="134076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rules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221242" y="238517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register timed 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7529158" y="1080444"/>
            <a:ext cx="935336" cy="288032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scheduler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834172" y="1362254"/>
            <a:ext cx="84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Delay action</a:t>
            </a: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 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594015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5940152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5868144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58681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651621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6516216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>
            <a:off x="6444208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6444208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7092280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7092280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7020272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7020272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>
            <a:off x="766834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7668344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7596336" y="234887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7596336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8388424" y="306896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8050196" y="139187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4" name="꺾인 연결선 409"/>
          <p:cNvCxnSpPr>
            <a:stCxn id="309" idx="3"/>
            <a:endCxn id="199" idx="0"/>
          </p:cNvCxnSpPr>
          <p:nvPr/>
        </p:nvCxnSpPr>
        <p:spPr>
          <a:xfrm rot="16200000" flipH="1">
            <a:off x="6017121" y="1133261"/>
            <a:ext cx="214140" cy="7731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6660232" y="980728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Rule manager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4788025" y="1030876"/>
            <a:ext cx="3815656" cy="182206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277" name="꺾인 연결선 276"/>
          <p:cNvCxnSpPr>
            <a:stCxn id="315" idx="2"/>
            <a:endCxn id="253" idx="0"/>
          </p:cNvCxnSpPr>
          <p:nvPr/>
        </p:nvCxnSpPr>
        <p:spPr>
          <a:xfrm rot="16200000" flipH="1">
            <a:off x="7095034" y="2459646"/>
            <a:ext cx="1212916" cy="5712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29" idx="0"/>
            <a:endCxn id="289" idx="2"/>
          </p:cNvCxnSpPr>
          <p:nvPr/>
        </p:nvCxnSpPr>
        <p:spPr>
          <a:xfrm rot="5400000" flipH="1" flipV="1">
            <a:off x="5811325" y="2873751"/>
            <a:ext cx="288032" cy="102386"/>
          </a:xfrm>
          <a:prstGeom prst="bentConnector3">
            <a:avLst>
              <a:gd name="adj1" fmla="val 50000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5471607" y="1988840"/>
            <a:ext cx="1504728" cy="222374"/>
          </a:xfrm>
          <a:prstGeom prst="ellipse">
            <a:avLst/>
          </a:prstGeom>
          <a:solidFill>
            <a:schemeClr val="tx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Rule Manager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5100808" y="2492896"/>
            <a:ext cx="1811451" cy="288032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RuleManager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Event Receiver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91" name="직선 연결선 290"/>
          <p:cNvCxnSpPr/>
          <p:nvPr/>
        </p:nvCxnSpPr>
        <p:spPr>
          <a:xfrm>
            <a:off x="5820878" y="2304562"/>
            <a:ext cx="4026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5815656" y="2396510"/>
            <a:ext cx="4024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5887736" y="2311498"/>
            <a:ext cx="0" cy="9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6062886" y="2304279"/>
            <a:ext cx="0" cy="9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/>
          <p:nvPr/>
        </p:nvCxnSpPr>
        <p:spPr>
          <a:xfrm>
            <a:off x="6146114" y="2299790"/>
            <a:ext cx="0" cy="9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/>
          <p:nvPr/>
        </p:nvCxnSpPr>
        <p:spPr>
          <a:xfrm>
            <a:off x="5974048" y="2309642"/>
            <a:ext cx="0" cy="83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꺾인 연결선 300"/>
          <p:cNvCxnSpPr>
            <a:endCxn id="8" idx="1"/>
          </p:cNvCxnSpPr>
          <p:nvPr/>
        </p:nvCxnSpPr>
        <p:spPr>
          <a:xfrm rot="5400000" flipH="1" flipV="1">
            <a:off x="5702353" y="2347745"/>
            <a:ext cx="147190" cy="146287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6826060" y="1340768"/>
            <a:ext cx="144016" cy="10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꺾인 연결선 302"/>
          <p:cNvCxnSpPr>
            <a:stCxn id="313" idx="1"/>
            <a:endCxn id="304" idx="1"/>
          </p:cNvCxnSpPr>
          <p:nvPr/>
        </p:nvCxnSpPr>
        <p:spPr>
          <a:xfrm rot="10800000" flipH="1">
            <a:off x="5062847" y="1161123"/>
            <a:ext cx="187497" cy="584691"/>
          </a:xfrm>
          <a:prstGeom prst="bentConnector3">
            <a:avLst>
              <a:gd name="adj1" fmla="val -121922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직사각형 303"/>
          <p:cNvSpPr/>
          <p:nvPr/>
        </p:nvSpPr>
        <p:spPr>
          <a:xfrm>
            <a:off x="5250345" y="1107261"/>
            <a:ext cx="72008" cy="10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5" name="꺾인 연결선 409"/>
          <p:cNvCxnSpPr>
            <a:stCxn id="309" idx="2"/>
          </p:cNvCxnSpPr>
          <p:nvPr/>
        </p:nvCxnSpPr>
        <p:spPr>
          <a:xfrm rot="10800000" flipV="1">
            <a:off x="5148065" y="1230432"/>
            <a:ext cx="83533" cy="409588"/>
          </a:xfrm>
          <a:prstGeom prst="bentConnector2">
            <a:avLst/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 rot="16200000">
            <a:off x="4365267" y="1350059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save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881844" y="1413356"/>
            <a:ext cx="774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load </a:t>
            </a:r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r>
              <a:rPr lang="en-US" altLang="ko-KR" sz="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9" name="원통 308"/>
          <p:cNvSpPr/>
          <p:nvPr/>
        </p:nvSpPr>
        <p:spPr>
          <a:xfrm>
            <a:off x="5231597" y="1048103"/>
            <a:ext cx="1012049" cy="364657"/>
          </a:xfrm>
          <a:prstGeom prst="can">
            <a:avLst/>
          </a:prstGeom>
          <a:solidFill>
            <a:schemeClr val="tx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RuleManager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DB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0" name="꺾인 연결선 309"/>
          <p:cNvCxnSpPr>
            <a:stCxn id="29" idx="3"/>
          </p:cNvCxnSpPr>
          <p:nvPr/>
        </p:nvCxnSpPr>
        <p:spPr>
          <a:xfrm flipV="1">
            <a:off x="6187417" y="2223673"/>
            <a:ext cx="147959" cy="12437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425"/>
          <p:cNvCxnSpPr>
            <a:endCxn id="309" idx="4"/>
          </p:cNvCxnSpPr>
          <p:nvPr/>
        </p:nvCxnSpPr>
        <p:spPr>
          <a:xfrm rot="10800000">
            <a:off x="6243647" y="1230432"/>
            <a:ext cx="492405" cy="423444"/>
          </a:xfrm>
          <a:prstGeom prst="bentConnector3">
            <a:avLst>
              <a:gd name="adj1" fmla="val -128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>
            <a:off x="5062848" y="1628800"/>
            <a:ext cx="646103" cy="234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</a:rPr>
              <a:t>Config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7383464" y="1640020"/>
            <a:ext cx="630344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Action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16" name="꺾인 연결선 425"/>
          <p:cNvCxnSpPr>
            <a:stCxn id="315" idx="0"/>
            <a:endCxn id="212" idx="4"/>
          </p:cNvCxnSpPr>
          <p:nvPr/>
        </p:nvCxnSpPr>
        <p:spPr>
          <a:xfrm rot="5400000" flipH="1" flipV="1">
            <a:off x="7711959" y="1355153"/>
            <a:ext cx="271544" cy="29819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꺾인 연결선 425"/>
          <p:cNvCxnSpPr>
            <a:stCxn id="286" idx="0"/>
            <a:endCxn id="199" idx="2"/>
          </p:cNvCxnSpPr>
          <p:nvPr/>
        </p:nvCxnSpPr>
        <p:spPr>
          <a:xfrm rot="5400000" flipH="1" flipV="1">
            <a:off x="6303848" y="1781929"/>
            <a:ext cx="127034" cy="28678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꺾인 연결선 425"/>
          <p:cNvCxnSpPr>
            <a:stCxn id="199" idx="1"/>
            <a:endCxn id="313" idx="3"/>
          </p:cNvCxnSpPr>
          <p:nvPr/>
        </p:nvCxnSpPr>
        <p:spPr>
          <a:xfrm rot="10800000" flipV="1">
            <a:off x="5708952" y="1744353"/>
            <a:ext cx="457999" cy="146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꺾인 연결선 425"/>
          <p:cNvCxnSpPr>
            <a:stCxn id="199" idx="3"/>
            <a:endCxn id="315" idx="1"/>
          </p:cNvCxnSpPr>
          <p:nvPr/>
        </p:nvCxnSpPr>
        <p:spPr>
          <a:xfrm>
            <a:off x="6854570" y="1744353"/>
            <a:ext cx="528894" cy="367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849092" y="2311288"/>
            <a:ext cx="114362" cy="72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79405" y="2324502"/>
            <a:ext cx="108012" cy="8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6963318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891310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7539382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7467374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8115446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8043438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8691510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8619502" y="6217029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4" name="직선 연결선 333"/>
          <p:cNvCxnSpPr/>
          <p:nvPr/>
        </p:nvCxnSpPr>
        <p:spPr>
          <a:xfrm>
            <a:off x="6844044" y="6182238"/>
            <a:ext cx="4026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/>
          <p:nvPr/>
        </p:nvCxnSpPr>
        <p:spPr>
          <a:xfrm>
            <a:off x="6838822" y="6282814"/>
            <a:ext cx="4024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/>
          <p:nvPr/>
        </p:nvCxnSpPr>
        <p:spPr>
          <a:xfrm>
            <a:off x="6910902" y="6191755"/>
            <a:ext cx="0" cy="9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/>
          <p:cNvCxnSpPr/>
          <p:nvPr/>
        </p:nvCxnSpPr>
        <p:spPr>
          <a:xfrm>
            <a:off x="7086052" y="6191755"/>
            <a:ext cx="0" cy="9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/>
          <p:nvPr/>
        </p:nvCxnSpPr>
        <p:spPr>
          <a:xfrm>
            <a:off x="7169280" y="6191755"/>
            <a:ext cx="0" cy="914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/>
          <p:cNvCxnSpPr/>
          <p:nvPr/>
        </p:nvCxnSpPr>
        <p:spPr>
          <a:xfrm>
            <a:off x="6997214" y="6189899"/>
            <a:ext cx="0" cy="83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/>
          <p:cNvSpPr/>
          <p:nvPr/>
        </p:nvSpPr>
        <p:spPr>
          <a:xfrm>
            <a:off x="6789968" y="6184201"/>
            <a:ext cx="114362" cy="72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7211403" y="6200777"/>
            <a:ext cx="108012" cy="8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TextBox 354"/>
          <p:cNvSpPr txBox="1"/>
          <p:nvPr/>
        </p:nvSpPr>
        <p:spPr>
          <a:xfrm>
            <a:off x="7183340" y="6113491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queue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126</Words>
  <Application>Microsoft Office PowerPoint</Application>
  <PresentationFormat>화면 슬라이드 쇼(4:3)</PresentationFormat>
  <Paragraphs>67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디자인 사용자 지정</vt:lpstr>
      <vt:lpstr>5.3 Dynamic View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693</cp:revision>
  <dcterms:created xsi:type="dcterms:W3CDTF">2014-05-28T02:15:30Z</dcterms:created>
  <dcterms:modified xsi:type="dcterms:W3CDTF">2015-06-17T02:27:39Z</dcterms:modified>
</cp:coreProperties>
</file>