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85" r:id="rId1"/>
  </p:sldMasterIdLst>
  <p:notesMasterIdLst>
    <p:notesMasterId r:id="rId4"/>
  </p:notesMasterIdLst>
  <p:sldIdLst>
    <p:sldId id="2094" r:id="rId2"/>
    <p:sldId id="2092" r:id="rId3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Arial" pitchFamily="34" charset="0"/>
        <a:ea typeface="돋움" pitchFamily="50" charset="-127"/>
        <a:cs typeface="+mn-cs"/>
        <a:sym typeface="Wingdings" pitchFamily="2" charset="2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7000"/>
    <a:srgbClr val="FFFF66"/>
    <a:srgbClr val="003300"/>
    <a:srgbClr val="006600"/>
    <a:srgbClr val="E0F9FC"/>
    <a:srgbClr val="FF0066"/>
    <a:srgbClr val="FF66FF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06" autoAdjust="0"/>
  </p:normalViewPr>
  <p:slideViewPr>
    <p:cSldViewPr snapToGrid="0">
      <p:cViewPr>
        <p:scale>
          <a:sx n="66" d="100"/>
          <a:sy n="66" d="100"/>
        </p:scale>
        <p:origin x="-1242" y="-45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21225"/>
            <a:ext cx="5441950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83A81EA5-35E1-45DE-97E6-295034C1A0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039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079" y="88900"/>
            <a:ext cx="9709842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24238" y="6529388"/>
            <a:ext cx="23114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:p14="http://schemas.microsoft.com/office/powerpoint/2010/main" val="15247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765175"/>
            <a:ext cx="9502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5" tIns="45703" rIns="91405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6870" name="Line 38"/>
          <p:cNvSpPr>
            <a:spLocks noChangeShapeType="1"/>
          </p:cNvSpPr>
          <p:nvPr userDrawn="1"/>
        </p:nvSpPr>
        <p:spPr bwMode="auto">
          <a:xfrm>
            <a:off x="0" y="64039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1405" tIns="45703" rIns="91405" bIns="45703"/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76871" name="Line 39"/>
          <p:cNvSpPr>
            <a:spLocks noChangeShapeType="1"/>
          </p:cNvSpPr>
          <p:nvPr userDrawn="1"/>
        </p:nvSpPr>
        <p:spPr bwMode="auto">
          <a:xfrm>
            <a:off x="0" y="587375"/>
            <a:ext cx="990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1405" tIns="45703" rIns="91405" bIns="45703"/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rgbClr val="BFBFBF"/>
          </a:solidFill>
          <a:latin typeface="Arial" pitchFamily="34" charset="0"/>
          <a:ea typeface="굴림" pitchFamily="50" charset="-127"/>
        </a:defRPr>
      </a:lvl5pPr>
      <a:lvl6pPr marL="4570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06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09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134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latinLnBrk="1" hangingPunct="0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ea"/>
          <a:ea typeface="+mn-ea"/>
        </a:defRPr>
      </a:lvl2pPr>
      <a:lvl3pPr marL="11398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3pPr>
      <a:lvl4pPr marL="15970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4pPr>
      <a:lvl5pPr marL="2054225" indent="-225425" algn="l" rtl="0" eaLnBrk="0" fontAlgn="base" latinLnBrk="1" hangingPunct="0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5pPr>
      <a:lvl6pPr marL="25136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6pPr>
      <a:lvl7pPr marL="2970717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7pPr>
      <a:lvl8pPr marL="3427750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8pPr>
      <a:lvl9pPr marL="3884782" indent="-228516" algn="l" rtl="0" fontAlgn="base" latinLnBrk="1">
        <a:spcBef>
          <a:spcPct val="20000"/>
        </a:spcBef>
        <a:spcAft>
          <a:spcPct val="0"/>
        </a:spcAft>
        <a:defRPr kumimoji="1" sz="900" b="1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/>
          <p:cNvCxnSpPr/>
          <p:nvPr/>
        </p:nvCxnSpPr>
        <p:spPr bwMode="auto">
          <a:xfrm>
            <a:off x="5038582" y="4452947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perspective - </a:t>
            </a:r>
            <a:r>
              <a:rPr lang="en-US" altLang="ko-KR" dirty="0"/>
              <a:t>Allocation </a:t>
            </a: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4394198" y="2540022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91945" y="1299252"/>
            <a:ext cx="44525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904963" y="1974579"/>
            <a:ext cx="1569555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74713" y="2278353"/>
            <a:ext cx="142324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Server</a:t>
            </a:r>
          </a:p>
          <a:p>
            <a:pPr algn="ctr"/>
            <a:r>
              <a:rPr lang="en-US" altLang="ko-KR" sz="1000" b="0" dirty="0">
                <a:latin typeface="+mj-lt"/>
              </a:rPr>
              <a:t>(apache-tomcat-8.0.23)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455478" y="2371059"/>
            <a:ext cx="44525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411679" y="3746005"/>
            <a:ext cx="1243465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second 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485769" y="4015076"/>
            <a:ext cx="1069302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smtClean="0">
                <a:latin typeface="+mj-lt"/>
              </a:rPr>
              <a:t>arduino-1.0.6</a:t>
            </a:r>
            <a:endParaRPr lang="ko-KR" altLang="en-US" sz="1000" b="0" smtClean="0">
              <a:latin typeface="+mj-lt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1023323" y="2702218"/>
            <a:ext cx="1337648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/>
              <a:t>Database</a:t>
            </a:r>
          </a:p>
          <a:p>
            <a:pPr algn="ctr"/>
            <a:r>
              <a:rPr lang="en-US" altLang="ko-KR" sz="1000" b="0" dirty="0"/>
              <a:t>(</a:t>
            </a:r>
            <a:r>
              <a:rPr lang="en-US" altLang="ko-KR" sz="1000" b="0" dirty="0" err="1"/>
              <a:t>mariadb</a:t>
            </a:r>
            <a:r>
              <a:rPr lang="en-US" altLang="ko-KR" sz="1000" b="0" dirty="0"/>
              <a:t>-10.0.19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3" name="직사각형 2"/>
          <p:cNvSpPr/>
          <p:nvPr/>
        </p:nvSpPr>
        <p:spPr>
          <a:xfrm>
            <a:off x="1437424" y="2009580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0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337781" y="3247356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solidFill>
                  <a:srgbClr val="000000"/>
                </a:solidFill>
                <a:latin typeface="Arial"/>
              </a:rPr>
              <a:t>Windows 7</a:t>
            </a:r>
            <a:endParaRPr lang="ko-KR" altLang="en-US" sz="1000" dirty="0"/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474518" y="2742005"/>
            <a:ext cx="1955344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3639232" y="2779435"/>
            <a:ext cx="876729" cy="96657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342261" y="2427340"/>
            <a:ext cx="1314228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http 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>
            <a:off x="4602061" y="2744374"/>
            <a:ext cx="431351" cy="100163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2487975" y="1389761"/>
            <a:ext cx="1941886" cy="118532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280112" y="1185409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7627" y="817107"/>
            <a:ext cx="103622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747843" y="892566"/>
            <a:ext cx="775796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Browser</a:t>
            </a:r>
            <a:endParaRPr lang="ko-KR" altLang="en-US" sz="1000" b="0" dirty="0" smtClean="0">
              <a:latin typeface="+mj-lt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637725" y="2658482"/>
            <a:ext cx="3264609" cy="124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980766" y="2066725"/>
            <a:ext cx="1214881" cy="10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 bwMode="auto">
          <a:xfrm>
            <a:off x="7902334" y="2538775"/>
            <a:ext cx="243527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9045" y="2174653"/>
            <a:ext cx="1036228" cy="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919261" y="2262552"/>
            <a:ext cx="775796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Web Browser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4762420" y="4648199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Mail</a:t>
            </a:r>
            <a:endParaRPr lang="en-US" altLang="ko-KR" sz="1000" b="0" dirty="0" smtClean="0">
              <a:latin typeface="+mj-lt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box</a:t>
            </a:r>
            <a:endParaRPr lang="ko-KR" altLang="en-US" sz="1000" b="0" dirty="0" smtClean="0"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3639232" y="4422622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438340" y="4793668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3479900" y="5209313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3493755" y="5666528"/>
            <a:ext cx="40178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3017499" y="3746005"/>
            <a:ext cx="1243465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first 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091589" y="4015076"/>
            <a:ext cx="1069302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smtClean="0">
                <a:latin typeface="+mj-lt"/>
              </a:rPr>
              <a:t>arduino-1.0.6</a:t>
            </a:r>
            <a:endParaRPr lang="ko-KR" altLang="en-US" sz="1000" b="0" smtClean="0">
              <a:latin typeface="+mj-lt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3711151" y="5036125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Alarm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2985543" y="5036125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&amp;</a:t>
            </a:r>
            <a:r>
              <a:rPr lang="en-US" altLang="ko-KR" sz="1000" b="0" dirty="0" err="1" smtClean="0">
                <a:latin typeface="+mj-lt"/>
              </a:rPr>
              <a:t>Humi</a:t>
            </a:r>
            <a:r>
              <a:rPr lang="en-US" altLang="ko-KR" sz="1000" b="0" dirty="0" smtClean="0">
                <a:latin typeface="+mj-lt"/>
              </a:rPr>
              <a:t>.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2985543" y="5493325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err="1" smtClean="0">
                <a:latin typeface="+mj-lt"/>
              </a:rPr>
              <a:t>Proxi</a:t>
            </a:r>
            <a:r>
              <a:rPr lang="en-US" altLang="ko-KR" sz="1000" b="0" dirty="0" smtClean="0">
                <a:latin typeface="+mj-lt"/>
              </a:rPr>
              <a:t>.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2985543" y="4592779"/>
            <a:ext cx="560318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Door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3711151" y="5493325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Light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3711151" y="4599704"/>
            <a:ext cx="621732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Door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8007286" y="5476711"/>
            <a:ext cx="463073" cy="281046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9219174" y="5476711"/>
            <a:ext cx="513828" cy="281046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373148" y="5497528"/>
            <a:ext cx="592635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Sensor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580170" y="5497528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Actuator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9195234" y="4408564"/>
            <a:ext cx="527351" cy="472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dirty="0" smtClean="0">
                <a:latin typeface="+mj-lt"/>
              </a:rPr>
              <a:t>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9233029" y="4639065"/>
            <a:ext cx="453489" cy="1645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77274" y="5829121"/>
            <a:ext cx="531748" cy="40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8633741" y="4492711"/>
            <a:ext cx="65189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node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356719" y="5883519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881484" y="4342603"/>
            <a:ext cx="665645" cy="6047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936538" y="4566781"/>
            <a:ext cx="548722" cy="135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 smtClean="0">
              <a:latin typeface="+mj-lt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958852" y="4745595"/>
            <a:ext cx="515722" cy="17055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7280120" y="4341577"/>
            <a:ext cx="717089" cy="513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243102" y="4001221"/>
            <a:ext cx="2635188" cy="23857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270812" y="4022000"/>
            <a:ext cx="65189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latin typeface="+mj-lt"/>
              </a:rPr>
              <a:t>Legend</a:t>
            </a:r>
            <a:endParaRPr lang="ko-KR" altLang="en-US" sz="1000" dirty="0" smtClean="0">
              <a:latin typeface="+mj-lt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8007286" y="5047206"/>
            <a:ext cx="463073" cy="281046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19174" y="5047206"/>
            <a:ext cx="513828" cy="2810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000" b="0" dirty="0" smtClean="0"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275066" y="5068023"/>
            <a:ext cx="788798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repository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8607880" y="5068023"/>
            <a:ext cx="717089" cy="2602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SW on Machine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555071" y="2262552"/>
            <a:ext cx="1658594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/>
              <a:t>Internet</a:t>
            </a:r>
            <a:endParaRPr lang="ko-KR" altLang="en-US" sz="1000" b="0" dirty="0" smtClean="0"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921309" y="3462845"/>
            <a:ext cx="1445651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482580" y="2779435"/>
            <a:ext cx="741847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#550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(</a:t>
            </a:r>
            <a:r>
              <a:rPr lang="en-US" altLang="ko-KR" sz="1000" b="0" dirty="0">
                <a:latin typeface="+mj-lt"/>
              </a:rPr>
              <a:t>A</a:t>
            </a:r>
            <a:r>
              <a:rPr lang="en-US" altLang="ko-KR" sz="1000" b="0" dirty="0" smtClean="0">
                <a:latin typeface="+mj-lt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4312108" y="3462845"/>
            <a:ext cx="1445651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1000" b="0" dirty="0" smtClean="0">
                <a:latin typeface="+mj-lt"/>
              </a:rPr>
              <a:t>Port #3250(Discovery)</a:t>
            </a: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9309446" y="5870750"/>
            <a:ext cx="351906" cy="3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8601944" y="5896666"/>
            <a:ext cx="717089" cy="239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0" dirty="0" smtClean="0">
                <a:latin typeface="+mj-lt"/>
              </a:rPr>
              <a:t>Router</a:t>
            </a:r>
            <a:endParaRPr lang="ko-KR" altLang="en-US" sz="1000" b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1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Develop Environment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746" y="810499"/>
            <a:ext cx="6106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Server side</a:t>
            </a:r>
          </a:p>
          <a:p>
            <a:r>
              <a:rPr lang="en-US" altLang="ko-KR" sz="1400" b="0" dirty="0" smtClean="0"/>
              <a:t>Language : JAVA (</a:t>
            </a:r>
            <a:r>
              <a:rPr lang="en-US" altLang="ko-KR" sz="1400" b="0" dirty="0" err="1" smtClean="0"/>
              <a:t>jdk</a:t>
            </a:r>
            <a:r>
              <a:rPr lang="en-US" altLang="ko-KR" sz="1400" b="0" dirty="0" smtClean="0"/>
              <a:t>-1.8.0)</a:t>
            </a:r>
          </a:p>
          <a:p>
            <a:r>
              <a:rPr lang="en-US" altLang="ko-KR" sz="1400" b="0" dirty="0" smtClean="0"/>
              <a:t>Database : </a:t>
            </a:r>
            <a:r>
              <a:rPr lang="en-US" altLang="ko-KR" sz="1400" b="0" dirty="0" err="1" smtClean="0"/>
              <a:t>mariadb</a:t>
            </a:r>
            <a:r>
              <a:rPr lang="en-US" altLang="ko-KR" sz="1400" b="0" dirty="0" smtClean="0"/>
              <a:t>-10.0.19</a:t>
            </a:r>
          </a:p>
          <a:p>
            <a:r>
              <a:rPr lang="en-US" altLang="ko-KR" sz="1400" b="0" dirty="0"/>
              <a:t>Web </a:t>
            </a:r>
            <a:r>
              <a:rPr lang="en-US" altLang="ko-KR" sz="1400" b="0" dirty="0" smtClean="0"/>
              <a:t>Server : apache-tomcat-8.0.23</a:t>
            </a:r>
          </a:p>
          <a:p>
            <a:r>
              <a:rPr lang="en-US" altLang="ko-KR" sz="1400" b="0" dirty="0"/>
              <a:t>IDE : </a:t>
            </a:r>
            <a:r>
              <a:rPr lang="en-US" altLang="ko-KR" sz="1400" b="0" dirty="0" smtClean="0"/>
              <a:t>eclipse-</a:t>
            </a:r>
            <a:r>
              <a:rPr lang="en-US" altLang="ko-KR" sz="1400" b="0" dirty="0" err="1" smtClean="0"/>
              <a:t>jee</a:t>
            </a:r>
            <a:r>
              <a:rPr lang="en-US" altLang="ko-KR" sz="1400" b="0" dirty="0" smtClean="0"/>
              <a:t>-</a:t>
            </a:r>
            <a:r>
              <a:rPr lang="en-US" altLang="ko-KR" sz="1400" b="0" dirty="0" err="1" smtClean="0"/>
              <a:t>luna</a:t>
            </a:r>
            <a:r>
              <a:rPr lang="en-US" altLang="ko-KR" sz="1400" b="0" dirty="0" smtClean="0"/>
              <a:t>-SR2 (Spring-4.0.4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Guava-18.0, JSON Simple-1.1.1)</a:t>
            </a:r>
            <a:endParaRPr lang="en-US" altLang="ko-KR" sz="14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375746" y="2380591"/>
            <a:ext cx="1697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Arduino side</a:t>
            </a:r>
          </a:p>
          <a:p>
            <a:r>
              <a:rPr lang="en-US" altLang="ko-KR" sz="1400" b="0" dirty="0" smtClean="0"/>
              <a:t>IDE : </a:t>
            </a:r>
            <a:r>
              <a:rPr lang="en-US" altLang="ko-KR" sz="1400" b="0" dirty="0"/>
              <a:t>A</a:t>
            </a:r>
            <a:r>
              <a:rPr lang="en-US" altLang="ko-KR" sz="1400" b="0" dirty="0" smtClean="0"/>
              <a:t>rduino-1.0.6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63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b="0" dirty="0" smtClean="0">
            <a:latin typeface="+mj-lt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144159</TotalTime>
  <Words>115</Words>
  <Application>Microsoft Office PowerPoint</Application>
  <PresentationFormat>A4 용지(210x297mm)</PresentationFormat>
  <Paragraphs>57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Blank</vt:lpstr>
      <vt:lpstr>Physical perspective - Allocation View</vt:lpstr>
      <vt:lpstr>Develop Environment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6441</cp:revision>
  <cp:lastPrinted>2015-03-28T03:41:17Z</cp:lastPrinted>
  <dcterms:created xsi:type="dcterms:W3CDTF">2005-10-05T08:10:39Z</dcterms:created>
  <dcterms:modified xsi:type="dcterms:W3CDTF">2015-06-17T12:21:11Z</dcterms:modified>
</cp:coreProperties>
</file>