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7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 varScale="1">
        <p:scale>
          <a:sx n="72" d="100"/>
          <a:sy n="72" d="100"/>
        </p:scale>
        <p:origin x="732" y="54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1600" y="566472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3528" y="527828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646381" y="305539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5670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692484" y="515322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764492" y="573924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764492" y="589275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764492" y="604627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751240" y="539995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92280" y="517557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Lifeline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764492" y="558946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17911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918189" y="3035099"/>
            <a:ext cx="1598027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resultRegistered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14196" y="299695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58984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38214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769562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59799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589846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561861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58112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185864" y="5984137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751241" y="518346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241240" y="458112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(MAC,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5960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1598855" y="5589466"/>
            <a:ext cx="92825" cy="431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/>
          <p:cNvGrpSpPr/>
          <p:nvPr/>
        </p:nvGrpSpPr>
        <p:grpSpPr>
          <a:xfrm>
            <a:off x="3442951" y="4041677"/>
            <a:ext cx="1877666" cy="313240"/>
            <a:chOff x="6074530" y="4738496"/>
            <a:chExt cx="1167771" cy="273347"/>
          </a:xfrm>
        </p:grpSpPr>
        <p:sp>
          <p:nvSpPr>
            <p:cNvPr id="174" name="한쪽 모서리가 잘린 사각형 173"/>
            <p:cNvSpPr/>
            <p:nvPr/>
          </p:nvSpPr>
          <p:spPr>
            <a:xfrm>
              <a:off x="6074530" y="4781670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Mac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identity of Node.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직각 삼각형 174"/>
            <p:cNvSpPr/>
            <p:nvPr/>
          </p:nvSpPr>
          <p:spPr>
            <a:xfrm>
              <a:off x="7137102" y="4738496"/>
              <a:ext cx="105199" cy="14125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7" name="직선 연결선 176"/>
          <p:cNvCxnSpPr/>
          <p:nvPr/>
        </p:nvCxnSpPr>
        <p:spPr>
          <a:xfrm flipV="1">
            <a:off x="3650509" y="4379935"/>
            <a:ext cx="0" cy="21613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308607" y="4407391"/>
            <a:ext cx="1857744" cy="551165"/>
            <a:chOff x="6074530" y="4462633"/>
            <a:chExt cx="1155381" cy="54921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6074530" y="4474391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whether user’s serial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7084395" y="4462633"/>
              <a:ext cx="143889" cy="23138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endCxn id="84" idx="2"/>
          </p:cNvCxnSpPr>
          <p:nvPr/>
        </p:nvCxnSpPr>
        <p:spPr>
          <a:xfrm flipH="1" flipV="1">
            <a:off x="6696236" y="4160660"/>
            <a:ext cx="464749" cy="24673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141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Tahoma</vt:lpstr>
      <vt:lpstr>디자인 사용자 지정</vt:lpstr>
      <vt:lpstr>5.3 Dynamic View(1)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772</cp:revision>
  <dcterms:created xsi:type="dcterms:W3CDTF">2014-05-28T02:15:30Z</dcterms:created>
  <dcterms:modified xsi:type="dcterms:W3CDTF">2015-06-16T04:36:23Z</dcterms:modified>
</cp:coreProperties>
</file>