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59" r:id="rId5"/>
    <p:sldId id="258" r:id="rId6"/>
    <p:sldId id="261" r:id="rId7"/>
    <p:sldId id="25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98" y="-96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2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5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6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0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4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298B-01B2-4EDB-AE9B-A2585CFA0325}" type="datetimeFigureOut">
              <a:rPr lang="ko-KR" altLang="en-US" smtClean="0"/>
              <a:t>2015-06-26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CB48-444D-4344-94C8-8E4ABC81D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8484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96361" y="4613814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446118" y="4683565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69918" y="4613814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70954" y="4509120"/>
            <a:ext cx="1436548" cy="541728"/>
            <a:chOff x="4698946" y="5124506"/>
            <a:chExt cx="1436548" cy="541728"/>
          </a:xfrm>
        </p:grpSpPr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폭발 1 2"/>
          <p:cNvSpPr/>
          <p:nvPr/>
        </p:nvSpPr>
        <p:spPr>
          <a:xfrm>
            <a:off x="6369918" y="5070425"/>
            <a:ext cx="1584176" cy="696701"/>
          </a:xfrm>
          <a:prstGeom prst="irregularSeal1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</a:rPr>
              <a:t>Conflict</a:t>
            </a:r>
            <a:endParaRPr lang="ko-KR" altLang="en-US" sz="1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01846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374110" y="497159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97910" y="490184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98946" y="4797152"/>
            <a:ext cx="1436548" cy="541728"/>
            <a:chOff x="4698946" y="5124506"/>
            <a:chExt cx="1436548" cy="541728"/>
          </a:xfrm>
        </p:grpSpPr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3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9462 0.15 C 0.11441 0.18171 0.14913 0.21898 0.18837 0.25069 C 0.23281 0.28704 0.27135 0.30926 0.30139 0.31875 L 0.44618 0.36273 " pathEditMode="relative" rAng="1884595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add rule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07704" y="2964557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162 L 0.16337 0.04421 C 0.19757 0.05046 0.24896 0.05393 0.30226 0.05393 C 0.3632 0.05393 0.41198 0.05046 0.44619 0.04421 L 0.60973 0.0162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77172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775297" y="505416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8946" y="4977172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7910" y="4977172"/>
            <a:ext cx="1166765" cy="429791"/>
            <a:chOff x="6297910" y="5229200"/>
            <a:chExt cx="1166765" cy="429791"/>
          </a:xfrm>
        </p:grpSpPr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오른쪽으로 구부러진 화살표 37"/>
          <p:cNvSpPr/>
          <p:nvPr/>
        </p:nvSpPr>
        <p:spPr>
          <a:xfrm rot="10318005">
            <a:off x="5885934" y="4872478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monitor sensor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 설명선 4"/>
          <p:cNvSpPr/>
          <p:nvPr/>
        </p:nvSpPr>
        <p:spPr>
          <a:xfrm>
            <a:off x="7058744" y="4437112"/>
            <a:ext cx="909761" cy="336661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Match</a:t>
            </a:r>
            <a:r>
              <a:rPr lang="en-US" altLang="ko-KR" i="1" dirty="0" smtClean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339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70087 -0.325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</p:grpSp>
      <p:sp>
        <p:nvSpPr>
          <p:cNvPr id="27" name="오른쪽으로 구부러진 화살표 26"/>
          <p:cNvSpPr/>
          <p:nvPr/>
        </p:nvSpPr>
        <p:spPr>
          <a:xfrm rot="10318005">
            <a:off x="7688416" y="2772559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724353" y="4921374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775297" y="4998368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8946" y="4921374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97910" y="4921374"/>
            <a:ext cx="1166765" cy="429791"/>
            <a:chOff x="6297910" y="5229200"/>
            <a:chExt cx="1166765" cy="429791"/>
          </a:xfrm>
        </p:grpSpPr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오른쪽으로 구부러진 화살표 37"/>
          <p:cNvSpPr/>
          <p:nvPr/>
        </p:nvSpPr>
        <p:spPr>
          <a:xfrm rot="10318005">
            <a:off x="5885934" y="4816680"/>
            <a:ext cx="249560" cy="304775"/>
          </a:xfrm>
          <a:prstGeom prst="curvedRightArrow">
            <a:avLst>
              <a:gd name="adj1" fmla="val 25000"/>
              <a:gd name="adj2" fmla="val 50000"/>
              <a:gd name="adj3" fmla="val 15664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r>
              <a:rPr lang="en-US" altLang="ko-KR" sz="2800" dirty="0" smtClean="0"/>
              <a:t> – do action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사각형 설명선 4"/>
          <p:cNvSpPr/>
          <p:nvPr/>
        </p:nvSpPr>
        <p:spPr>
          <a:xfrm>
            <a:off x="7914260" y="4365104"/>
            <a:ext cx="909761" cy="336661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Match</a:t>
            </a:r>
            <a:r>
              <a:rPr lang="en-US" altLang="ko-KR" i="1" dirty="0" smtClean="0"/>
              <a:t>!</a:t>
            </a:r>
            <a:endParaRPr lang="ko-KR" altLang="en-US" i="1" dirty="0"/>
          </a:p>
        </p:txBody>
      </p:sp>
      <p:sp>
        <p:nvSpPr>
          <p:cNvPr id="32" name="직사각형 31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2627784" y="2528403"/>
            <a:ext cx="1108596" cy="333128"/>
          </a:xfrm>
          <a:prstGeom prst="wedgeRectCallou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denied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282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5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4167" y="908720"/>
            <a:ext cx="521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latin typeface="Segoe UI Symbol" pitchFamily="34" charset="0"/>
                <a:ea typeface="Segoe UI Symbol" pitchFamily="34" charset="0"/>
              </a:rPr>
              <a:t>{Rule} := if {conditions} then {actions</a:t>
            </a:r>
            <a:r>
              <a:rPr lang="en-US" altLang="ko-KR" sz="2400" i="1" dirty="0" smtClean="0">
                <a:latin typeface="Segoe UI Symbol" pitchFamily="34" charset="0"/>
                <a:ea typeface="Segoe UI Symbol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7" y="2633117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5735" y="2285256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42" y="3067261"/>
            <a:ext cx="1090565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79129" y="2484326"/>
            <a:ext cx="216024" cy="18002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928639" y="2979055"/>
            <a:ext cx="166514" cy="1764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4716016" y="1916832"/>
            <a:ext cx="3384376" cy="1728192"/>
            <a:chOff x="4716016" y="1916832"/>
            <a:chExt cx="3384376" cy="17281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716016" y="1916832"/>
              <a:ext cx="3384376" cy="172819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924944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0672" y="269995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65515" y="2764185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191683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[</a:t>
              </a:r>
              <a:r>
                <a:rPr lang="en-US" altLang="ko-KR" sz="1600" dirty="0" err="1" smtClean="0"/>
                <a:t>RuleSet</a:t>
              </a:r>
              <a:r>
                <a:rPr lang="en-US" altLang="ko-KR" sz="1600" dirty="0"/>
                <a:t>]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15608" y="2611903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</a:rPr>
                <a:t>Rule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54688" y="2861531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997760" y="2618271"/>
              <a:ext cx="444624" cy="29182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mode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472" y="2636912"/>
              <a:ext cx="804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state</a:t>
              </a:r>
              <a:endParaRPr lang="ko-KR" altLang="en-US" sz="1100" dirty="0"/>
            </a:p>
          </p:txBody>
        </p:sp>
        <p:sp>
          <p:nvSpPr>
            <p:cNvPr id="27" name="오른쪽으로 구부러진 화살표 26"/>
            <p:cNvSpPr/>
            <p:nvPr/>
          </p:nvSpPr>
          <p:spPr>
            <a:xfrm rot="10318005">
              <a:off x="7688416" y="2772559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724353" y="5229200"/>
            <a:ext cx="1168127" cy="439874"/>
            <a:chOff x="7724353" y="5229200"/>
            <a:chExt cx="1168127" cy="439874"/>
          </a:xfrm>
        </p:grpSpPr>
        <p:sp>
          <p:nvSpPr>
            <p:cNvPr id="30" name="직사각형 29"/>
            <p:cNvSpPr/>
            <p:nvPr/>
          </p:nvSpPr>
          <p:spPr>
            <a:xfrm>
              <a:off x="7801915" y="530903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24353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NoAction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698946" y="4509120"/>
            <a:ext cx="2765729" cy="1157114"/>
            <a:chOff x="4698946" y="4509120"/>
            <a:chExt cx="2765729" cy="1157114"/>
          </a:xfrm>
        </p:grpSpPr>
        <p:sp>
          <p:nvSpPr>
            <p:cNvPr id="29" name="직사각형 28"/>
            <p:cNvSpPr/>
            <p:nvPr/>
          </p:nvSpPr>
          <p:spPr>
            <a:xfrm>
              <a:off x="5577830" y="4509120"/>
              <a:ext cx="1008112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Rule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74110" y="5298951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75297" y="5306194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8946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Condition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97910" y="5229200"/>
              <a:ext cx="1090565" cy="3600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오른쪽으로 구부러진 화살표 37"/>
            <p:cNvSpPr/>
            <p:nvPr/>
          </p:nvSpPr>
          <p:spPr>
            <a:xfrm rot="10318005">
              <a:off x="5885934" y="5124506"/>
              <a:ext cx="249560" cy="304775"/>
            </a:xfrm>
            <a:prstGeom prst="curvedRightArrow">
              <a:avLst>
                <a:gd name="adj1" fmla="val 25000"/>
                <a:gd name="adj2" fmla="val 50000"/>
                <a:gd name="adj3" fmla="val 15664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63247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RuleManager</a:t>
            </a:r>
            <a:endParaRPr lang="ko-KR" altLang="en-US" sz="28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33847" y="692696"/>
            <a:ext cx="8280920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33847" y="649263"/>
            <a:ext cx="2808312" cy="0"/>
          </a:xfrm>
          <a:prstGeom prst="line">
            <a:avLst/>
          </a:prstGeom>
          <a:ln w="190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359746" y="3427301"/>
            <a:ext cx="3055021" cy="865795"/>
            <a:chOff x="5359746" y="3427301"/>
            <a:chExt cx="3055021" cy="865795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5359746" y="3427301"/>
              <a:ext cx="1300486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7283790" y="3427301"/>
              <a:ext cx="1130977" cy="86579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6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233</Words>
  <Application>Microsoft Office PowerPoint</Application>
  <PresentationFormat>화면 슬라이드 쇼(4:3)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RuleManager – add rule</vt:lpstr>
      <vt:lpstr>RuleManager – add rule</vt:lpstr>
      <vt:lpstr>RuleManager – add rule</vt:lpstr>
      <vt:lpstr>RuleManager – add rule</vt:lpstr>
      <vt:lpstr>RuleManager – monitor sensor</vt:lpstr>
      <vt:lpstr>RuleManager – do action</vt:lpstr>
      <vt:lpstr>RuleManager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2015-06-25T21:29:13Z</dcterms:created>
  <dcterms:modified xsi:type="dcterms:W3CDTF">2015-06-25T22:56:29Z</dcterms:modified>
</cp:coreProperties>
</file>