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"/>
  </p:notesMasterIdLst>
  <p:sldIdLst>
    <p:sldId id="307" r:id="rId2"/>
    <p:sldId id="308" r:id="rId3"/>
    <p:sldId id="309" r:id="rId4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77" d="100"/>
          <a:sy n="77" d="100"/>
        </p:scale>
        <p:origin x="-1380" y="-96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646381" y="305539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5670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Object</a:t>
            </a:r>
            <a:endParaRPr lang="en-US" altLang="ko-KR" sz="1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17911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18189" y="3035099"/>
            <a:ext cx="1598027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5941115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265954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</p:cNvCxnSpPr>
          <p:nvPr/>
        </p:nvCxnSpPr>
        <p:spPr>
          <a:xfrm flipV="1">
            <a:off x="1869221" y="5765959"/>
            <a:ext cx="0" cy="21160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231396" y="4350031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84" idx="2"/>
          </p:cNvCxnSpPr>
          <p:nvPr/>
        </p:nvCxnSpPr>
        <p:spPr>
          <a:xfrm flipH="1" flipV="1">
            <a:off x="6696236" y="4160660"/>
            <a:ext cx="464032" cy="22187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smtClean="0"/>
              <a:t>Control actuator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Object</a:t>
            </a:r>
            <a:endParaRPr lang="en-US" altLang="ko-KR" sz="1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84" idx="2"/>
          </p:cNvCxnSpPr>
          <p:nvPr/>
        </p:nvCxnSpPr>
        <p:spPr>
          <a:xfrm flipH="1" flipV="1">
            <a:off x="6454014" y="4160660"/>
            <a:ext cx="378054" cy="2924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56565" y="292494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62" idx="1"/>
          </p:cNvCxnSpPr>
          <p:nvPr/>
        </p:nvCxnSpPr>
        <p:spPr>
          <a:xfrm>
            <a:off x="1105238" y="3068957"/>
            <a:ext cx="806630" cy="2901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4507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6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smtClean="0"/>
              <a:t>Monitor </a:t>
            </a:r>
            <a:r>
              <a:rPr lang="en-US" altLang="ko-KR" dirty="0" err="1" smtClean="0"/>
              <a:t>sensers</a:t>
            </a:r>
            <a:r>
              <a:rPr lang="en-US" altLang="ko-KR" dirty="0" smtClean="0"/>
              <a:t>/actuators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380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3527884" y="2398103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211960" y="2218387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4702156" y="2150318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524955" y="3101283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Object</a:t>
            </a:r>
            <a:endParaRPr lang="en-US" altLang="ko-KR" sz="1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843808" y="348508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501863" y="2433245"/>
            <a:ext cx="2290406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[Value change]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1.1.1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654896" y="2611424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124135" y="4869160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3527310" y="3844517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3563888" y="4221088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3670833" y="4218009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5925" y="348508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93762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18406" y="3140968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31009" y="4149080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62" idx="2"/>
          </p:cNvCxnSpPr>
          <p:nvPr/>
        </p:nvCxnSpPr>
        <p:spPr>
          <a:xfrm flipH="1" flipV="1">
            <a:off x="1380001" y="3844516"/>
            <a:ext cx="160810" cy="35371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380002" y="2218387"/>
            <a:ext cx="1463807" cy="1266696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535307" y="2601975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623539" y="2527833"/>
            <a:ext cx="2146399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[Value change]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1.1.1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324</Words>
  <Application>Microsoft Office PowerPoint</Application>
  <PresentationFormat>화면 슬라이드 쇼(4:3)</PresentationFormat>
  <Paragraphs>94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디자인 사용자 지정</vt:lpstr>
      <vt:lpstr>5.3 Dynamic View(1)</vt:lpstr>
      <vt:lpstr>5.3 Dynamic View(2)</vt:lpstr>
      <vt:lpstr>5.3 Dynamic View(3)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788</cp:revision>
  <dcterms:created xsi:type="dcterms:W3CDTF">2014-05-28T02:15:30Z</dcterms:created>
  <dcterms:modified xsi:type="dcterms:W3CDTF">2015-06-17T01:46:47Z</dcterms:modified>
</cp:coreProperties>
</file>